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1" r:id="rId2"/>
    <p:sldId id="256" r:id="rId3"/>
    <p:sldId id="262" r:id="rId4"/>
    <p:sldId id="275" r:id="rId5"/>
    <p:sldId id="276" r:id="rId6"/>
    <p:sldId id="277" r:id="rId7"/>
    <p:sldId id="278" r:id="rId8"/>
    <p:sldId id="281" r:id="rId9"/>
    <p:sldId id="282" r:id="rId10"/>
    <p:sldId id="265" r:id="rId11"/>
    <p:sldId id="270" r:id="rId12"/>
    <p:sldId id="264" r:id="rId13"/>
    <p:sldId id="272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57A"/>
    <a:srgbClr val="E89373"/>
    <a:srgbClr val="5CB270"/>
    <a:srgbClr val="C247A0"/>
    <a:srgbClr val="DB682A"/>
    <a:srgbClr val="1E9792"/>
    <a:srgbClr val="1C9F93"/>
    <a:srgbClr val="F4E5F0"/>
    <a:srgbClr val="E536AB"/>
    <a:srgbClr val="5C0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1A1A71-AD2C-49AC-994A-7A23FE2102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AF498A-4111-48FB-9702-1CD7C9F9B8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C803C-2B54-4D7E-9B82-1AA7B5A6FA38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9CF34-BC66-423F-91C1-DAF9D80F7C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DAC07-E98C-4FB8-A86A-EE50E43CE5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195AB-F543-4E75-B102-83A73A522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79724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E6357-6A53-42C1-89A7-E30F14F22E74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CA38E-483F-42C8-B332-F13D9D233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37288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slide(last slide)</a:t>
            </a:r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CA38E-483F-42C8-B332-F13D9D23384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05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2C27-342D-4437-B549-B25437C08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C374DE-8660-4D0D-A140-C8A3A7D9E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21321-DA14-42BC-9DC7-EC48B7C9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4F774-F2E0-4959-8E16-147AA0E3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C8488-D96C-46BD-BB4E-CD91536D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788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F372-DC97-4DA1-8AEC-6F41A184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15D5A-0F7F-4272-944D-170DEBC4B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AFBA-5986-485C-852E-78C44812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FD9A7-BEDE-43D3-A9A2-14842194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E78E2-1416-4020-AA19-42E0297D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03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6AC94A-D37A-4A68-B63F-64B527721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E682B-C1C8-4F2A-9282-70466EB1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4C2DC-018F-4F0E-9FD2-366870C3D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132A3-713D-4D37-A54E-3E8E6F84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0C0A8-0AB2-45B8-9997-40942DCA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58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448A-54A6-4C00-B487-FFF9A9D7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F917-A39C-4F7A-B5AD-4444840D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5505C-1E14-4ED8-8FA0-6E4DACFD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66412-6ED7-49EC-82E4-46D2ACB9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CF2AB-3184-4D69-90A3-35C2CD2B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67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8B6A-9ABB-4626-97B0-60D7F86C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94833-E88A-4805-B0A8-1F3141FD6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7B412-CB93-4055-BD64-87D4A4DE8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125E-D5C4-4FE5-B89F-9FBDCBE4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2843D-8B9D-478E-BE6E-D3D58DB4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22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2CE0-A51E-4EA0-9ECD-3745188C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20050-58F0-4A0F-B603-8542F781C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4AA7D-093F-4A67-8A5E-8DBE4AA60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6C084-FB0A-474B-81A3-60E6AF6A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D2DDF-F47A-420F-9382-22AF88B4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74F54-F028-4CF3-91AA-BDE3ECF3B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890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3ABA-75A1-4F71-9739-E764693B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23892-3828-4157-980B-17807E6D8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F3483-B0A8-46A7-9FBB-9FDA86E79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D248E-A4F9-447B-BBC1-7B8F9C9EC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E9A0D-888F-4690-B11B-E9A2FD591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B3B732-95BD-4D89-84A9-C45F79F0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FDDC9-C817-4E32-9803-E0C2FA77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53622-EE1F-408D-9C8D-01FF2D3C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32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AA60-742C-4F64-968F-1E109CF5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FD769-9913-49CC-A0B9-0D8F062C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E6DD7-8F35-4700-86AE-33C03791A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BDAE5-97BC-4E9F-9562-C3B1FB24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349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A40D6-11F4-4067-A652-BF67657A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F25D3-B0E9-45C2-B2CC-1F90CF7F1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2D9B8-7842-40E2-9894-99297A8D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54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F128-6259-4CF3-A5DA-A6AD07EF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26B31-28D4-41D6-A757-29B5C7D8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1702C-9A7C-4E38-A019-66123E8C2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55F9-C7A7-4739-839E-372C51F1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7D33D-2621-4D1E-BE42-8445B01FE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03BAC-2AC8-4E93-BA0F-363C6AA4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344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234C-2FB0-4D65-80A7-A668B8E3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32117B-CF7C-4BFF-96E6-4EC9AAA26E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E6928-C7A4-4353-AB54-0C1AEE2B5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C7B91-A461-4134-A5D7-B327DB3B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4BD3B-2324-4266-89D0-EDF05B45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766FE-615D-41FA-8BCA-CDAF72B4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6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CC1DD5-3C9B-4665-835C-87E39F1C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DFD10-52FC-4D9A-B3D5-DBB17DC36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61E1C-0928-41C7-B5F6-D923D3802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CC59-06AF-47E8-A652-3FCBAD83B239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4DB8-F27F-401A-A074-0B3136E4E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5FD8-C692-40E0-AE31-11E72A0D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B7FD6-3FFD-415D-BE75-069ECB2E9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92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slide" Target="slide7.xml"/><Relationship Id="rId3" Type="http://schemas.openxmlformats.org/officeDocument/2006/relationships/image" Target="../media/image2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2" Type="http://schemas.openxmlformats.org/officeDocument/2006/relationships/audio" Target="../media/audio1.wav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8.svg"/><Relationship Id="rId24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slide" Target="slide9.xml"/><Relationship Id="rId23" Type="http://schemas.openxmlformats.org/officeDocument/2006/relationships/image" Target="../media/image16.sv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slide" Target="slide8.xml"/><Relationship Id="rId14" Type="http://schemas.openxmlformats.org/officeDocument/2006/relationships/image" Target="../media/image10.svg"/><Relationship Id="rId2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slide" Target="slide7.xml"/><Relationship Id="rId26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12.svg"/><Relationship Id="rId25" Type="http://schemas.openxmlformats.org/officeDocument/2006/relationships/image" Target="../media/image20.svg"/><Relationship Id="rId2" Type="http://schemas.openxmlformats.org/officeDocument/2006/relationships/audio" Target="../media/audio1.wav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8.svg"/><Relationship Id="rId24" Type="http://schemas.openxmlformats.org/officeDocument/2006/relationships/image" Target="../media/image19.png"/><Relationship Id="rId5" Type="http://schemas.openxmlformats.org/officeDocument/2006/relationships/image" Target="../media/image4.svg"/><Relationship Id="rId15" Type="http://schemas.openxmlformats.org/officeDocument/2006/relationships/slide" Target="slide9.xml"/><Relationship Id="rId23" Type="http://schemas.openxmlformats.org/officeDocument/2006/relationships/image" Target="../media/image16.sv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slide" Target="slide8.xml"/><Relationship Id="rId14" Type="http://schemas.openxmlformats.org/officeDocument/2006/relationships/image" Target="../media/image10.svg"/><Relationship Id="rId22" Type="http://schemas.openxmlformats.org/officeDocument/2006/relationships/image" Target="../media/image15.png"/><Relationship Id="rId27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slide" Target="slide7.xml"/><Relationship Id="rId3" Type="http://schemas.openxmlformats.org/officeDocument/2006/relationships/image" Target="../media/image2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2" Type="http://schemas.openxmlformats.org/officeDocument/2006/relationships/audio" Target="../media/audio1.wav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8.svg"/><Relationship Id="rId24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slide" Target="slide9.xml"/><Relationship Id="rId23" Type="http://schemas.openxmlformats.org/officeDocument/2006/relationships/image" Target="../media/image22.sv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slide" Target="slide8.xml"/><Relationship Id="rId14" Type="http://schemas.openxmlformats.org/officeDocument/2006/relationships/image" Target="../media/image10.sv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slide" Target="slide7.xml"/><Relationship Id="rId3" Type="http://schemas.openxmlformats.org/officeDocument/2006/relationships/image" Target="../media/image2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2" Type="http://schemas.openxmlformats.org/officeDocument/2006/relationships/audio" Target="../media/audio1.wav"/><Relationship Id="rId16" Type="http://schemas.openxmlformats.org/officeDocument/2006/relationships/image" Target="../media/image11.pn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8.svg"/><Relationship Id="rId24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slide" Target="slide9.xml"/><Relationship Id="rId23" Type="http://schemas.openxmlformats.org/officeDocument/2006/relationships/image" Target="../media/image16.svg"/><Relationship Id="rId10" Type="http://schemas.openxmlformats.org/officeDocument/2006/relationships/image" Target="../media/image7.png"/><Relationship Id="rId19" Type="http://schemas.openxmlformats.org/officeDocument/2006/relationships/image" Target="../media/image23.png"/><Relationship Id="rId4" Type="http://schemas.openxmlformats.org/officeDocument/2006/relationships/image" Target="../media/image3.svg"/><Relationship Id="rId9" Type="http://schemas.openxmlformats.org/officeDocument/2006/relationships/slide" Target="slide8.xml"/><Relationship Id="rId14" Type="http://schemas.openxmlformats.org/officeDocument/2006/relationships/image" Target="../media/image10.svg"/><Relationship Id="rId2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slide" Target="slide7.xml"/><Relationship Id="rId3" Type="http://schemas.openxmlformats.org/officeDocument/2006/relationships/image" Target="../media/image2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2" Type="http://schemas.openxmlformats.org/officeDocument/2006/relationships/audio" Target="../media/audio1.wav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26.svg"/><Relationship Id="rId24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slide" Target="slide9.xml"/><Relationship Id="rId23" Type="http://schemas.openxmlformats.org/officeDocument/2006/relationships/image" Target="../media/image16.svg"/><Relationship Id="rId10" Type="http://schemas.openxmlformats.org/officeDocument/2006/relationships/image" Target="../media/image25.png"/><Relationship Id="rId19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slide" Target="slide8.xml"/><Relationship Id="rId14" Type="http://schemas.openxmlformats.org/officeDocument/2006/relationships/image" Target="../media/image10.svg"/><Relationship Id="rId2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slide" Target="slide7.xml"/><Relationship Id="rId3" Type="http://schemas.openxmlformats.org/officeDocument/2006/relationships/image" Target="../media/image2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28.svg"/><Relationship Id="rId25" Type="http://schemas.openxmlformats.org/officeDocument/2006/relationships/image" Target="../media/image18.svg"/><Relationship Id="rId2" Type="http://schemas.openxmlformats.org/officeDocument/2006/relationships/audio" Target="../media/audio1.wav"/><Relationship Id="rId16" Type="http://schemas.openxmlformats.org/officeDocument/2006/relationships/image" Target="../media/image27.pn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8.svg"/><Relationship Id="rId24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slide" Target="slide9.xml"/><Relationship Id="rId23" Type="http://schemas.openxmlformats.org/officeDocument/2006/relationships/image" Target="../media/image16.sv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slide" Target="slide8.xml"/><Relationship Id="rId14" Type="http://schemas.openxmlformats.org/officeDocument/2006/relationships/image" Target="../media/image10.svg"/><Relationship Id="rId2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9B09F6-4988-D3A0-6EBE-B6C62408DD56}"/>
              </a:ext>
            </a:extLst>
          </p:cNvPr>
          <p:cNvSpPr/>
          <p:nvPr/>
        </p:nvSpPr>
        <p:spPr>
          <a:xfrm>
            <a:off x="4377538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746B30-E469-882E-C4F0-936D1CDEC7F7}"/>
              </a:ext>
            </a:extLst>
          </p:cNvPr>
          <p:cNvGrpSpPr/>
          <p:nvPr/>
        </p:nvGrpSpPr>
        <p:grpSpPr>
          <a:xfrm>
            <a:off x="5697415" y="2455135"/>
            <a:ext cx="6342183" cy="2403692"/>
            <a:chOff x="5697415" y="2455135"/>
            <a:chExt cx="6342183" cy="24036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75017-9BA0-098D-6D03-863B3B6C5878}"/>
                </a:ext>
              </a:extLst>
            </p:cNvPr>
            <p:cNvSpPr txBox="1"/>
            <p:nvPr/>
          </p:nvSpPr>
          <p:spPr>
            <a:xfrm>
              <a:off x="8560811" y="3356072"/>
              <a:ext cx="33848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400" b="1" spc="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Presented By</a:t>
              </a:r>
            </a:p>
            <a:p>
              <a:pPr algn="r"/>
              <a:r>
                <a:rPr lang="en-IN" sz="1400" b="1" spc="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Gowthaman V</a:t>
              </a:r>
            </a:p>
            <a:p>
              <a:pPr algn="r"/>
              <a:r>
                <a:rPr lang="en-IN" sz="1400" b="1" spc="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Sonata-Software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9B2DA8-A92C-A9B8-E903-A285CA8451D4}"/>
                </a:ext>
              </a:extLst>
            </p:cNvPr>
            <p:cNvSpPr txBox="1"/>
            <p:nvPr/>
          </p:nvSpPr>
          <p:spPr>
            <a:xfrm>
              <a:off x="5697415" y="2455135"/>
              <a:ext cx="63421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4000" b="1" spc="3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Event Booking System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6318C8-CAC9-EFDF-B6CA-6BF73BB09ACF}"/>
                </a:ext>
              </a:extLst>
            </p:cNvPr>
            <p:cNvSpPr txBox="1"/>
            <p:nvPr/>
          </p:nvSpPr>
          <p:spPr>
            <a:xfrm>
              <a:off x="7662454" y="4458717"/>
              <a:ext cx="4283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Event Booking System is online ticket booking platform for booking tickets of various categories movies, Sports ,dance etc</a:t>
              </a:r>
              <a:r>
                <a:rPr lang="en-IN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86F078-875F-2E42-601D-25166B9DD1F0}"/>
              </a:ext>
            </a:extLst>
          </p:cNvPr>
          <p:cNvSpPr/>
          <p:nvPr/>
        </p:nvSpPr>
        <p:spPr>
          <a:xfrm rot="18900000">
            <a:off x="-1061890" y="-531285"/>
            <a:ext cx="7757191" cy="7807787"/>
          </a:xfrm>
          <a:custGeom>
            <a:avLst/>
            <a:gdLst>
              <a:gd name="connsiteX0" fmla="*/ 1802256 w 7757191"/>
              <a:gd name="connsiteY0" fmla="*/ 5981280 h 7807787"/>
              <a:gd name="connsiteX1" fmla="*/ 1890943 w 7757191"/>
              <a:gd name="connsiteY1" fmla="*/ 6195390 h 7807787"/>
              <a:gd name="connsiteX2" fmla="*/ 1890943 w 7757191"/>
              <a:gd name="connsiteY2" fmla="*/ 6845329 h 7807787"/>
              <a:gd name="connsiteX3" fmla="*/ 938208 w 7757191"/>
              <a:gd name="connsiteY3" fmla="*/ 5892593 h 7807787"/>
              <a:gd name="connsiteX4" fmla="*/ 1588146 w 7757191"/>
              <a:gd name="connsiteY4" fmla="*/ 5892593 h 7807787"/>
              <a:gd name="connsiteX5" fmla="*/ 1802256 w 7757191"/>
              <a:gd name="connsiteY5" fmla="*/ 5981280 h 7807787"/>
              <a:gd name="connsiteX6" fmla="*/ 3752662 w 7757191"/>
              <a:gd name="connsiteY6" fmla="*/ 6005531 h 7807787"/>
              <a:gd name="connsiteX7" fmla="*/ 3841349 w 7757191"/>
              <a:gd name="connsiteY7" fmla="*/ 6219640 h 7807787"/>
              <a:gd name="connsiteX8" fmla="*/ 3841349 w 7757191"/>
              <a:gd name="connsiteY8" fmla="*/ 7504990 h 7807787"/>
              <a:gd name="connsiteX9" fmla="*/ 3538552 w 7757191"/>
              <a:gd name="connsiteY9" fmla="*/ 7807787 h 7807787"/>
              <a:gd name="connsiteX10" fmla="*/ 2853402 w 7757191"/>
              <a:gd name="connsiteY10" fmla="*/ 7807787 h 7807787"/>
              <a:gd name="connsiteX11" fmla="*/ 1950405 w 7757191"/>
              <a:gd name="connsiteY11" fmla="*/ 6904791 h 7807787"/>
              <a:gd name="connsiteX12" fmla="*/ 1950405 w 7757191"/>
              <a:gd name="connsiteY12" fmla="*/ 6219640 h 7807787"/>
              <a:gd name="connsiteX13" fmla="*/ 2253202 w 7757191"/>
              <a:gd name="connsiteY13" fmla="*/ 5916843 h 7807787"/>
              <a:gd name="connsiteX14" fmla="*/ 3538552 w 7757191"/>
              <a:gd name="connsiteY14" fmla="*/ 5916843 h 7807787"/>
              <a:gd name="connsiteX15" fmla="*/ 3752662 w 7757191"/>
              <a:gd name="connsiteY15" fmla="*/ 6005531 h 7807787"/>
              <a:gd name="connsiteX16" fmla="*/ 1802256 w 7757191"/>
              <a:gd name="connsiteY16" fmla="*/ 4013626 h 7807787"/>
              <a:gd name="connsiteX17" fmla="*/ 1890943 w 7757191"/>
              <a:gd name="connsiteY17" fmla="*/ 4227736 h 7807787"/>
              <a:gd name="connsiteX18" fmla="*/ 1890943 w 7757191"/>
              <a:gd name="connsiteY18" fmla="*/ 5513085 h 7807787"/>
              <a:gd name="connsiteX19" fmla="*/ 1588146 w 7757191"/>
              <a:gd name="connsiteY19" fmla="*/ 5815882 h 7807787"/>
              <a:gd name="connsiteX20" fmla="*/ 861497 w 7757191"/>
              <a:gd name="connsiteY20" fmla="*/ 5815882 h 7807787"/>
              <a:gd name="connsiteX21" fmla="*/ 0 w 7757191"/>
              <a:gd name="connsiteY21" fmla="*/ 4954385 h 7807787"/>
              <a:gd name="connsiteX22" fmla="*/ 0 w 7757191"/>
              <a:gd name="connsiteY22" fmla="*/ 4227736 h 7807787"/>
              <a:gd name="connsiteX23" fmla="*/ 302797 w 7757191"/>
              <a:gd name="connsiteY23" fmla="*/ 3924939 h 7807787"/>
              <a:gd name="connsiteX24" fmla="*/ 1588147 w 7757191"/>
              <a:gd name="connsiteY24" fmla="*/ 3924939 h 7807787"/>
              <a:gd name="connsiteX25" fmla="*/ 1802256 w 7757191"/>
              <a:gd name="connsiteY25" fmla="*/ 4013626 h 7807787"/>
              <a:gd name="connsiteX26" fmla="*/ 5706437 w 7757191"/>
              <a:gd name="connsiteY26" fmla="*/ 5991652 h 7807787"/>
              <a:gd name="connsiteX27" fmla="*/ 5795124 w 7757191"/>
              <a:gd name="connsiteY27" fmla="*/ 6205762 h 7807787"/>
              <a:gd name="connsiteX28" fmla="*/ 5795124 w 7757191"/>
              <a:gd name="connsiteY28" fmla="*/ 7491112 h 7807787"/>
              <a:gd name="connsiteX29" fmla="*/ 5492327 w 7757191"/>
              <a:gd name="connsiteY29" fmla="*/ 7793909 h 7807787"/>
              <a:gd name="connsiteX30" fmla="*/ 4206977 w 7757191"/>
              <a:gd name="connsiteY30" fmla="*/ 7793909 h 7807787"/>
              <a:gd name="connsiteX31" fmla="*/ 3904180 w 7757191"/>
              <a:gd name="connsiteY31" fmla="*/ 7491112 h 7807787"/>
              <a:gd name="connsiteX32" fmla="*/ 3904180 w 7757191"/>
              <a:gd name="connsiteY32" fmla="*/ 6205762 h 7807787"/>
              <a:gd name="connsiteX33" fmla="*/ 4206977 w 7757191"/>
              <a:gd name="connsiteY33" fmla="*/ 5902965 h 7807787"/>
              <a:gd name="connsiteX34" fmla="*/ 5492327 w 7757191"/>
              <a:gd name="connsiteY34" fmla="*/ 5902965 h 7807787"/>
              <a:gd name="connsiteX35" fmla="*/ 5706437 w 7757191"/>
              <a:gd name="connsiteY35" fmla="*/ 5991652 h 7807787"/>
              <a:gd name="connsiteX36" fmla="*/ 3752662 w 7757191"/>
              <a:gd name="connsiteY36" fmla="*/ 4037876 h 7807787"/>
              <a:gd name="connsiteX37" fmla="*/ 3841349 w 7757191"/>
              <a:gd name="connsiteY37" fmla="*/ 4251986 h 7807787"/>
              <a:gd name="connsiteX38" fmla="*/ 3841349 w 7757191"/>
              <a:gd name="connsiteY38" fmla="*/ 5537335 h 7807787"/>
              <a:gd name="connsiteX39" fmla="*/ 3538552 w 7757191"/>
              <a:gd name="connsiteY39" fmla="*/ 5840133 h 7807787"/>
              <a:gd name="connsiteX40" fmla="*/ 2253202 w 7757191"/>
              <a:gd name="connsiteY40" fmla="*/ 5840132 h 7807787"/>
              <a:gd name="connsiteX41" fmla="*/ 1950405 w 7757191"/>
              <a:gd name="connsiteY41" fmla="*/ 5537336 h 7807787"/>
              <a:gd name="connsiteX42" fmla="*/ 1950405 w 7757191"/>
              <a:gd name="connsiteY42" fmla="*/ 4251986 h 7807787"/>
              <a:gd name="connsiteX43" fmla="*/ 2253203 w 7757191"/>
              <a:gd name="connsiteY43" fmla="*/ 3949189 h 7807787"/>
              <a:gd name="connsiteX44" fmla="*/ 3538552 w 7757191"/>
              <a:gd name="connsiteY44" fmla="*/ 3949189 h 7807787"/>
              <a:gd name="connsiteX45" fmla="*/ 3752662 w 7757191"/>
              <a:gd name="connsiteY45" fmla="*/ 4037876 h 7807787"/>
              <a:gd name="connsiteX46" fmla="*/ 1802255 w 7757191"/>
              <a:gd name="connsiteY46" fmla="*/ 2045971 h 7807787"/>
              <a:gd name="connsiteX47" fmla="*/ 1890943 w 7757191"/>
              <a:gd name="connsiteY47" fmla="*/ 2260081 h 7807787"/>
              <a:gd name="connsiteX48" fmla="*/ 1890944 w 7757191"/>
              <a:gd name="connsiteY48" fmla="*/ 3545430 h 7807787"/>
              <a:gd name="connsiteX49" fmla="*/ 1588146 w 7757191"/>
              <a:gd name="connsiteY49" fmla="*/ 3848227 h 7807787"/>
              <a:gd name="connsiteX50" fmla="*/ 302797 w 7757191"/>
              <a:gd name="connsiteY50" fmla="*/ 3848227 h 7807787"/>
              <a:gd name="connsiteX51" fmla="*/ 88687 w 7757191"/>
              <a:gd name="connsiteY51" fmla="*/ 3759540 h 7807787"/>
              <a:gd name="connsiteX52" fmla="*/ 66464 w 7757191"/>
              <a:gd name="connsiteY52" fmla="*/ 3732604 h 7807787"/>
              <a:gd name="connsiteX53" fmla="*/ 1775320 w 7757191"/>
              <a:gd name="connsiteY53" fmla="*/ 2023748 h 7807787"/>
              <a:gd name="connsiteX54" fmla="*/ 5706437 w 7757191"/>
              <a:gd name="connsiteY54" fmla="*/ 4023998 h 7807787"/>
              <a:gd name="connsiteX55" fmla="*/ 5795124 w 7757191"/>
              <a:gd name="connsiteY55" fmla="*/ 4238109 h 7807787"/>
              <a:gd name="connsiteX56" fmla="*/ 5795124 w 7757191"/>
              <a:gd name="connsiteY56" fmla="*/ 5523458 h 7807787"/>
              <a:gd name="connsiteX57" fmla="*/ 5492327 w 7757191"/>
              <a:gd name="connsiteY57" fmla="*/ 5826255 h 7807787"/>
              <a:gd name="connsiteX58" fmla="*/ 4206977 w 7757191"/>
              <a:gd name="connsiteY58" fmla="*/ 5826254 h 7807787"/>
              <a:gd name="connsiteX59" fmla="*/ 3904180 w 7757191"/>
              <a:gd name="connsiteY59" fmla="*/ 5523457 h 7807787"/>
              <a:gd name="connsiteX60" fmla="*/ 3904180 w 7757191"/>
              <a:gd name="connsiteY60" fmla="*/ 4238108 h 7807787"/>
              <a:gd name="connsiteX61" fmla="*/ 4206977 w 7757191"/>
              <a:gd name="connsiteY61" fmla="*/ 3935311 h 7807787"/>
              <a:gd name="connsiteX62" fmla="*/ 5492327 w 7757191"/>
              <a:gd name="connsiteY62" fmla="*/ 3935311 h 7807787"/>
              <a:gd name="connsiteX63" fmla="*/ 5706437 w 7757191"/>
              <a:gd name="connsiteY63" fmla="*/ 4023998 h 7807787"/>
              <a:gd name="connsiteX64" fmla="*/ 3752661 w 7757191"/>
              <a:gd name="connsiteY64" fmla="*/ 2070221 h 7807787"/>
              <a:gd name="connsiteX65" fmla="*/ 3841349 w 7757191"/>
              <a:gd name="connsiteY65" fmla="*/ 2284330 h 7807787"/>
              <a:gd name="connsiteX66" fmla="*/ 3841348 w 7757191"/>
              <a:gd name="connsiteY66" fmla="*/ 3569680 h 7807787"/>
              <a:gd name="connsiteX67" fmla="*/ 3538551 w 7757191"/>
              <a:gd name="connsiteY67" fmla="*/ 3872477 h 7807787"/>
              <a:gd name="connsiteX68" fmla="*/ 2253202 w 7757191"/>
              <a:gd name="connsiteY68" fmla="*/ 3872476 h 7807787"/>
              <a:gd name="connsiteX69" fmla="*/ 1950406 w 7757191"/>
              <a:gd name="connsiteY69" fmla="*/ 3569680 h 7807787"/>
              <a:gd name="connsiteX70" fmla="*/ 1950405 w 7757191"/>
              <a:gd name="connsiteY70" fmla="*/ 2284331 h 7807787"/>
              <a:gd name="connsiteX71" fmla="*/ 2253202 w 7757191"/>
              <a:gd name="connsiteY71" fmla="*/ 1981534 h 7807787"/>
              <a:gd name="connsiteX72" fmla="*/ 3538552 w 7757191"/>
              <a:gd name="connsiteY72" fmla="*/ 1981533 h 7807787"/>
              <a:gd name="connsiteX73" fmla="*/ 3752661 w 7757191"/>
              <a:gd name="connsiteY73" fmla="*/ 2070221 h 7807787"/>
              <a:gd name="connsiteX74" fmla="*/ 5706436 w 7757191"/>
              <a:gd name="connsiteY74" fmla="*/ 2056342 h 7807787"/>
              <a:gd name="connsiteX75" fmla="*/ 5795123 w 7757191"/>
              <a:gd name="connsiteY75" fmla="*/ 2270452 h 7807787"/>
              <a:gd name="connsiteX76" fmla="*/ 5795123 w 7757191"/>
              <a:gd name="connsiteY76" fmla="*/ 3555802 h 7807787"/>
              <a:gd name="connsiteX77" fmla="*/ 5492327 w 7757191"/>
              <a:gd name="connsiteY77" fmla="*/ 3858599 h 7807787"/>
              <a:gd name="connsiteX78" fmla="*/ 4206977 w 7757191"/>
              <a:gd name="connsiteY78" fmla="*/ 3858598 h 7807787"/>
              <a:gd name="connsiteX79" fmla="*/ 3904180 w 7757191"/>
              <a:gd name="connsiteY79" fmla="*/ 3555802 h 7807787"/>
              <a:gd name="connsiteX80" fmla="*/ 3904180 w 7757191"/>
              <a:gd name="connsiteY80" fmla="*/ 2270452 h 7807787"/>
              <a:gd name="connsiteX81" fmla="*/ 4206977 w 7757191"/>
              <a:gd name="connsiteY81" fmla="*/ 1967655 h 7807787"/>
              <a:gd name="connsiteX82" fmla="*/ 5492326 w 7757191"/>
              <a:gd name="connsiteY82" fmla="*/ 1967655 h 7807787"/>
              <a:gd name="connsiteX83" fmla="*/ 5706436 w 7757191"/>
              <a:gd name="connsiteY83" fmla="*/ 2056342 h 7807787"/>
              <a:gd name="connsiteX84" fmla="*/ 3752661 w 7757191"/>
              <a:gd name="connsiteY84" fmla="*/ 102565 h 7807787"/>
              <a:gd name="connsiteX85" fmla="*/ 3841348 w 7757191"/>
              <a:gd name="connsiteY85" fmla="*/ 316675 h 7807787"/>
              <a:gd name="connsiteX86" fmla="*/ 3841349 w 7757191"/>
              <a:gd name="connsiteY86" fmla="*/ 1602025 h 7807787"/>
              <a:gd name="connsiteX87" fmla="*/ 3538552 w 7757191"/>
              <a:gd name="connsiteY87" fmla="*/ 1904822 h 7807787"/>
              <a:gd name="connsiteX88" fmla="*/ 2253201 w 7757191"/>
              <a:gd name="connsiteY88" fmla="*/ 1904822 h 7807787"/>
              <a:gd name="connsiteX89" fmla="*/ 2039091 w 7757191"/>
              <a:gd name="connsiteY89" fmla="*/ 1816136 h 7807787"/>
              <a:gd name="connsiteX90" fmla="*/ 2013703 w 7757191"/>
              <a:gd name="connsiteY90" fmla="*/ 1785365 h 7807787"/>
              <a:gd name="connsiteX91" fmla="*/ 3721891 w 7757191"/>
              <a:gd name="connsiteY91" fmla="*/ 77177 h 7807787"/>
              <a:gd name="connsiteX92" fmla="*/ 6706358 w 7757191"/>
              <a:gd name="connsiteY92" fmla="*/ 1962067 h 7807787"/>
              <a:gd name="connsiteX93" fmla="*/ 7757191 w 7757191"/>
              <a:gd name="connsiteY93" fmla="*/ 3012900 h 7807787"/>
              <a:gd name="connsiteX94" fmla="*/ 7757191 w 7757191"/>
              <a:gd name="connsiteY94" fmla="*/ 3550214 h 7807787"/>
              <a:gd name="connsiteX95" fmla="*/ 7454394 w 7757191"/>
              <a:gd name="connsiteY95" fmla="*/ 3853011 h 7807787"/>
              <a:gd name="connsiteX96" fmla="*/ 6169044 w 7757191"/>
              <a:gd name="connsiteY96" fmla="*/ 3853012 h 7807787"/>
              <a:gd name="connsiteX97" fmla="*/ 5866247 w 7757191"/>
              <a:gd name="connsiteY97" fmla="*/ 3550214 h 7807787"/>
              <a:gd name="connsiteX98" fmla="*/ 5866247 w 7757191"/>
              <a:gd name="connsiteY98" fmla="*/ 2264864 h 7807787"/>
              <a:gd name="connsiteX99" fmla="*/ 6169044 w 7757191"/>
              <a:gd name="connsiteY99" fmla="*/ 1962067 h 7807787"/>
              <a:gd name="connsiteX100" fmla="*/ 4744291 w 7757191"/>
              <a:gd name="connsiteY100" fmla="*/ 0 h 7807787"/>
              <a:gd name="connsiteX101" fmla="*/ 5795123 w 7757191"/>
              <a:gd name="connsiteY101" fmla="*/ 1050832 h 7807787"/>
              <a:gd name="connsiteX102" fmla="*/ 5795123 w 7757191"/>
              <a:gd name="connsiteY102" fmla="*/ 1588146 h 7807787"/>
              <a:gd name="connsiteX103" fmla="*/ 5492326 w 7757191"/>
              <a:gd name="connsiteY103" fmla="*/ 1890943 h 7807787"/>
              <a:gd name="connsiteX104" fmla="*/ 4206976 w 7757191"/>
              <a:gd name="connsiteY104" fmla="*/ 1890943 h 7807787"/>
              <a:gd name="connsiteX105" fmla="*/ 3904179 w 7757191"/>
              <a:gd name="connsiteY105" fmla="*/ 1588147 h 7807787"/>
              <a:gd name="connsiteX106" fmla="*/ 3904179 w 7757191"/>
              <a:gd name="connsiteY106" fmla="*/ 302797 h 7807787"/>
              <a:gd name="connsiteX107" fmla="*/ 4206976 w 7757191"/>
              <a:gd name="connsiteY107" fmla="*/ 0 h 78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757191" h="7807787">
                <a:moveTo>
                  <a:pt x="1802256" y="5981280"/>
                </a:moveTo>
                <a:cubicBezTo>
                  <a:pt x="1857051" y="6036076"/>
                  <a:pt x="1890943" y="6111775"/>
                  <a:pt x="1890943" y="6195390"/>
                </a:cubicBezTo>
                <a:lnTo>
                  <a:pt x="1890943" y="6845329"/>
                </a:lnTo>
                <a:lnTo>
                  <a:pt x="938208" y="5892593"/>
                </a:lnTo>
                <a:lnTo>
                  <a:pt x="1588146" y="5892593"/>
                </a:lnTo>
                <a:cubicBezTo>
                  <a:pt x="1671761" y="5892593"/>
                  <a:pt x="1747460" y="5926485"/>
                  <a:pt x="1802256" y="5981280"/>
                </a:cubicBezTo>
                <a:close/>
                <a:moveTo>
                  <a:pt x="3752662" y="6005531"/>
                </a:moveTo>
                <a:cubicBezTo>
                  <a:pt x="3807457" y="6060326"/>
                  <a:pt x="3841349" y="6136026"/>
                  <a:pt x="3841349" y="6219640"/>
                </a:cubicBezTo>
                <a:lnTo>
                  <a:pt x="3841349" y="7504990"/>
                </a:lnTo>
                <a:cubicBezTo>
                  <a:pt x="3841349" y="7672220"/>
                  <a:pt x="3705782" y="7807787"/>
                  <a:pt x="3538552" y="7807787"/>
                </a:cubicBezTo>
                <a:lnTo>
                  <a:pt x="2853402" y="7807787"/>
                </a:lnTo>
                <a:lnTo>
                  <a:pt x="1950405" y="6904791"/>
                </a:lnTo>
                <a:lnTo>
                  <a:pt x="1950405" y="6219640"/>
                </a:lnTo>
                <a:cubicBezTo>
                  <a:pt x="1950405" y="6052410"/>
                  <a:pt x="2085972" y="5916843"/>
                  <a:pt x="2253202" y="5916843"/>
                </a:cubicBezTo>
                <a:lnTo>
                  <a:pt x="3538552" y="5916843"/>
                </a:lnTo>
                <a:cubicBezTo>
                  <a:pt x="3622167" y="5916843"/>
                  <a:pt x="3697866" y="5950735"/>
                  <a:pt x="3752662" y="6005531"/>
                </a:cubicBezTo>
                <a:close/>
                <a:moveTo>
                  <a:pt x="1802256" y="4013626"/>
                </a:moveTo>
                <a:cubicBezTo>
                  <a:pt x="1857051" y="4068421"/>
                  <a:pt x="1890943" y="4144121"/>
                  <a:pt x="1890943" y="4227736"/>
                </a:cubicBezTo>
                <a:lnTo>
                  <a:pt x="1890943" y="5513085"/>
                </a:lnTo>
                <a:cubicBezTo>
                  <a:pt x="1890943" y="5680315"/>
                  <a:pt x="1755376" y="5815882"/>
                  <a:pt x="1588146" y="5815882"/>
                </a:cubicBezTo>
                <a:lnTo>
                  <a:pt x="861497" y="5815882"/>
                </a:lnTo>
                <a:lnTo>
                  <a:pt x="0" y="4954385"/>
                </a:lnTo>
                <a:lnTo>
                  <a:pt x="0" y="4227736"/>
                </a:lnTo>
                <a:cubicBezTo>
                  <a:pt x="0" y="4060506"/>
                  <a:pt x="135567" y="3924939"/>
                  <a:pt x="302797" y="3924939"/>
                </a:cubicBezTo>
                <a:lnTo>
                  <a:pt x="1588147" y="3924939"/>
                </a:lnTo>
                <a:cubicBezTo>
                  <a:pt x="1671761" y="3924939"/>
                  <a:pt x="1747461" y="3958831"/>
                  <a:pt x="1802256" y="4013626"/>
                </a:cubicBezTo>
                <a:close/>
                <a:moveTo>
                  <a:pt x="5706437" y="5991652"/>
                </a:moveTo>
                <a:cubicBezTo>
                  <a:pt x="5761232" y="6046448"/>
                  <a:pt x="5795124" y="6122147"/>
                  <a:pt x="5795124" y="6205762"/>
                </a:cubicBezTo>
                <a:lnTo>
                  <a:pt x="5795124" y="7491112"/>
                </a:lnTo>
                <a:cubicBezTo>
                  <a:pt x="5795124" y="7658342"/>
                  <a:pt x="5659557" y="7793909"/>
                  <a:pt x="5492327" y="7793909"/>
                </a:cubicBezTo>
                <a:lnTo>
                  <a:pt x="4206977" y="7793909"/>
                </a:lnTo>
                <a:cubicBezTo>
                  <a:pt x="4039747" y="7793909"/>
                  <a:pt x="3904180" y="7658342"/>
                  <a:pt x="3904180" y="7491112"/>
                </a:cubicBezTo>
                <a:lnTo>
                  <a:pt x="3904180" y="6205762"/>
                </a:lnTo>
                <a:cubicBezTo>
                  <a:pt x="3904180" y="6038532"/>
                  <a:pt x="4039747" y="5902965"/>
                  <a:pt x="4206977" y="5902965"/>
                </a:cubicBezTo>
                <a:lnTo>
                  <a:pt x="5492327" y="5902965"/>
                </a:lnTo>
                <a:cubicBezTo>
                  <a:pt x="5575942" y="5902965"/>
                  <a:pt x="5651641" y="5936857"/>
                  <a:pt x="5706437" y="5991652"/>
                </a:cubicBezTo>
                <a:close/>
                <a:moveTo>
                  <a:pt x="3752662" y="4037876"/>
                </a:moveTo>
                <a:cubicBezTo>
                  <a:pt x="3807457" y="4092672"/>
                  <a:pt x="3841349" y="4168371"/>
                  <a:pt x="3841349" y="4251986"/>
                </a:cubicBezTo>
                <a:lnTo>
                  <a:pt x="3841349" y="5537335"/>
                </a:lnTo>
                <a:cubicBezTo>
                  <a:pt x="3841349" y="5704565"/>
                  <a:pt x="3705782" y="5840133"/>
                  <a:pt x="3538552" y="5840133"/>
                </a:cubicBezTo>
                <a:lnTo>
                  <a:pt x="2253202" y="5840132"/>
                </a:lnTo>
                <a:cubicBezTo>
                  <a:pt x="2085972" y="5840132"/>
                  <a:pt x="1950405" y="5704566"/>
                  <a:pt x="1950405" y="5537336"/>
                </a:cubicBezTo>
                <a:lnTo>
                  <a:pt x="1950405" y="4251986"/>
                </a:lnTo>
                <a:cubicBezTo>
                  <a:pt x="1950405" y="4084756"/>
                  <a:pt x="2085973" y="3949189"/>
                  <a:pt x="2253203" y="3949189"/>
                </a:cubicBezTo>
                <a:lnTo>
                  <a:pt x="3538552" y="3949189"/>
                </a:lnTo>
                <a:cubicBezTo>
                  <a:pt x="3622167" y="3949189"/>
                  <a:pt x="3697866" y="3983081"/>
                  <a:pt x="3752662" y="4037876"/>
                </a:cubicBezTo>
                <a:close/>
                <a:moveTo>
                  <a:pt x="1802255" y="2045971"/>
                </a:moveTo>
                <a:cubicBezTo>
                  <a:pt x="1857051" y="2100767"/>
                  <a:pt x="1890943" y="2176466"/>
                  <a:pt x="1890943" y="2260081"/>
                </a:cubicBezTo>
                <a:lnTo>
                  <a:pt x="1890944" y="3545430"/>
                </a:lnTo>
                <a:cubicBezTo>
                  <a:pt x="1890944" y="3712660"/>
                  <a:pt x="1755376" y="3848227"/>
                  <a:pt x="1588146" y="3848227"/>
                </a:cubicBezTo>
                <a:lnTo>
                  <a:pt x="302797" y="3848227"/>
                </a:lnTo>
                <a:cubicBezTo>
                  <a:pt x="219182" y="3848227"/>
                  <a:pt x="143483" y="3814335"/>
                  <a:pt x="88687" y="3759540"/>
                </a:cubicBezTo>
                <a:lnTo>
                  <a:pt x="66464" y="3732604"/>
                </a:lnTo>
                <a:lnTo>
                  <a:pt x="1775320" y="2023748"/>
                </a:lnTo>
                <a:close/>
                <a:moveTo>
                  <a:pt x="5706437" y="4023998"/>
                </a:moveTo>
                <a:cubicBezTo>
                  <a:pt x="5761232" y="4078793"/>
                  <a:pt x="5795124" y="4154493"/>
                  <a:pt x="5795124" y="4238109"/>
                </a:cubicBezTo>
                <a:lnTo>
                  <a:pt x="5795124" y="5523458"/>
                </a:lnTo>
                <a:cubicBezTo>
                  <a:pt x="5795124" y="5690688"/>
                  <a:pt x="5659557" y="5826254"/>
                  <a:pt x="5492327" y="5826255"/>
                </a:cubicBezTo>
                <a:lnTo>
                  <a:pt x="4206977" y="5826254"/>
                </a:lnTo>
                <a:cubicBezTo>
                  <a:pt x="4039747" y="5826254"/>
                  <a:pt x="3904180" y="5690687"/>
                  <a:pt x="3904180" y="5523457"/>
                </a:cubicBezTo>
                <a:lnTo>
                  <a:pt x="3904180" y="4238108"/>
                </a:lnTo>
                <a:cubicBezTo>
                  <a:pt x="3904180" y="4070877"/>
                  <a:pt x="4039747" y="3935311"/>
                  <a:pt x="4206977" y="3935311"/>
                </a:cubicBezTo>
                <a:lnTo>
                  <a:pt x="5492327" y="3935311"/>
                </a:lnTo>
                <a:cubicBezTo>
                  <a:pt x="5575942" y="3935311"/>
                  <a:pt x="5651641" y="3969202"/>
                  <a:pt x="5706437" y="4023998"/>
                </a:cubicBezTo>
                <a:close/>
                <a:moveTo>
                  <a:pt x="3752661" y="2070221"/>
                </a:moveTo>
                <a:cubicBezTo>
                  <a:pt x="3807457" y="2125016"/>
                  <a:pt x="3841348" y="2200717"/>
                  <a:pt x="3841349" y="2284330"/>
                </a:cubicBezTo>
                <a:lnTo>
                  <a:pt x="3841348" y="3569680"/>
                </a:lnTo>
                <a:cubicBezTo>
                  <a:pt x="3841348" y="3736911"/>
                  <a:pt x="3705782" y="3872477"/>
                  <a:pt x="3538551" y="3872477"/>
                </a:cubicBezTo>
                <a:lnTo>
                  <a:pt x="2253202" y="3872476"/>
                </a:lnTo>
                <a:cubicBezTo>
                  <a:pt x="2085973" y="3872477"/>
                  <a:pt x="1950406" y="3736910"/>
                  <a:pt x="1950406" y="3569680"/>
                </a:cubicBezTo>
                <a:lnTo>
                  <a:pt x="1950405" y="2284331"/>
                </a:lnTo>
                <a:cubicBezTo>
                  <a:pt x="1950406" y="2117100"/>
                  <a:pt x="2085972" y="1981534"/>
                  <a:pt x="2253202" y="1981534"/>
                </a:cubicBezTo>
                <a:lnTo>
                  <a:pt x="3538552" y="1981533"/>
                </a:lnTo>
                <a:cubicBezTo>
                  <a:pt x="3622167" y="1981534"/>
                  <a:pt x="3697866" y="2015426"/>
                  <a:pt x="3752661" y="2070221"/>
                </a:cubicBezTo>
                <a:close/>
                <a:moveTo>
                  <a:pt x="5706436" y="2056342"/>
                </a:moveTo>
                <a:cubicBezTo>
                  <a:pt x="5761232" y="2111137"/>
                  <a:pt x="5795123" y="2186837"/>
                  <a:pt x="5795123" y="2270452"/>
                </a:cubicBezTo>
                <a:lnTo>
                  <a:pt x="5795123" y="3555802"/>
                </a:lnTo>
                <a:cubicBezTo>
                  <a:pt x="5795124" y="3723032"/>
                  <a:pt x="5659556" y="3858599"/>
                  <a:pt x="5492327" y="3858599"/>
                </a:cubicBezTo>
                <a:lnTo>
                  <a:pt x="4206977" y="3858598"/>
                </a:lnTo>
                <a:cubicBezTo>
                  <a:pt x="4039746" y="3858599"/>
                  <a:pt x="3904179" y="3723032"/>
                  <a:pt x="3904180" y="3555802"/>
                </a:cubicBezTo>
                <a:lnTo>
                  <a:pt x="3904180" y="2270452"/>
                </a:lnTo>
                <a:cubicBezTo>
                  <a:pt x="3904179" y="2103222"/>
                  <a:pt x="4039747" y="1967655"/>
                  <a:pt x="4206977" y="1967655"/>
                </a:cubicBezTo>
                <a:lnTo>
                  <a:pt x="5492326" y="1967655"/>
                </a:lnTo>
                <a:cubicBezTo>
                  <a:pt x="5575942" y="1967655"/>
                  <a:pt x="5651641" y="2001546"/>
                  <a:pt x="5706436" y="2056342"/>
                </a:cubicBezTo>
                <a:close/>
                <a:moveTo>
                  <a:pt x="3752661" y="102565"/>
                </a:moveTo>
                <a:cubicBezTo>
                  <a:pt x="3807457" y="157361"/>
                  <a:pt x="3841348" y="233060"/>
                  <a:pt x="3841348" y="316675"/>
                </a:cubicBezTo>
                <a:lnTo>
                  <a:pt x="3841349" y="1602025"/>
                </a:lnTo>
                <a:cubicBezTo>
                  <a:pt x="3841349" y="1769255"/>
                  <a:pt x="3705781" y="1904822"/>
                  <a:pt x="3538552" y="1904822"/>
                </a:cubicBezTo>
                <a:lnTo>
                  <a:pt x="2253201" y="1904822"/>
                </a:lnTo>
                <a:cubicBezTo>
                  <a:pt x="2169586" y="1904823"/>
                  <a:pt x="2093887" y="1870931"/>
                  <a:pt x="2039091" y="1816136"/>
                </a:cubicBezTo>
                <a:lnTo>
                  <a:pt x="2013703" y="1785365"/>
                </a:lnTo>
                <a:lnTo>
                  <a:pt x="3721891" y="77177"/>
                </a:lnTo>
                <a:close/>
                <a:moveTo>
                  <a:pt x="6706358" y="1962067"/>
                </a:moveTo>
                <a:lnTo>
                  <a:pt x="7757191" y="3012900"/>
                </a:lnTo>
                <a:lnTo>
                  <a:pt x="7757191" y="3550214"/>
                </a:lnTo>
                <a:cubicBezTo>
                  <a:pt x="7757191" y="3717444"/>
                  <a:pt x="7621624" y="3853011"/>
                  <a:pt x="7454394" y="3853011"/>
                </a:cubicBezTo>
                <a:lnTo>
                  <a:pt x="6169044" y="3853012"/>
                </a:lnTo>
                <a:cubicBezTo>
                  <a:pt x="6001814" y="3853011"/>
                  <a:pt x="5866247" y="3717444"/>
                  <a:pt x="5866247" y="3550214"/>
                </a:cubicBezTo>
                <a:lnTo>
                  <a:pt x="5866247" y="2264864"/>
                </a:lnTo>
                <a:cubicBezTo>
                  <a:pt x="5866247" y="2097634"/>
                  <a:pt x="6001814" y="1962067"/>
                  <a:pt x="6169044" y="1962067"/>
                </a:cubicBezTo>
                <a:close/>
                <a:moveTo>
                  <a:pt x="4744291" y="0"/>
                </a:moveTo>
                <a:lnTo>
                  <a:pt x="5795123" y="1050832"/>
                </a:lnTo>
                <a:lnTo>
                  <a:pt x="5795123" y="1588146"/>
                </a:lnTo>
                <a:cubicBezTo>
                  <a:pt x="5795123" y="1755376"/>
                  <a:pt x="5659556" y="1890943"/>
                  <a:pt x="5492326" y="1890943"/>
                </a:cubicBezTo>
                <a:lnTo>
                  <a:pt x="4206976" y="1890943"/>
                </a:lnTo>
                <a:cubicBezTo>
                  <a:pt x="4039746" y="1890943"/>
                  <a:pt x="3904179" y="1755377"/>
                  <a:pt x="3904179" y="1588147"/>
                </a:cubicBezTo>
                <a:lnTo>
                  <a:pt x="3904179" y="302797"/>
                </a:lnTo>
                <a:cubicBezTo>
                  <a:pt x="3904179" y="135567"/>
                  <a:pt x="4039746" y="0"/>
                  <a:pt x="420697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0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314F15-B27B-65A6-1064-E7B7BD9C2845}"/>
              </a:ext>
            </a:extLst>
          </p:cNvPr>
          <p:cNvGrpSpPr/>
          <p:nvPr/>
        </p:nvGrpSpPr>
        <p:grpSpPr>
          <a:xfrm>
            <a:off x="-9619" y="6853215"/>
            <a:ext cx="12201619" cy="105262"/>
            <a:chOff x="459816" y="5980674"/>
            <a:chExt cx="15922237" cy="2916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207953-C515-004D-3640-0EF0F33BC3ED}"/>
                </a:ext>
              </a:extLst>
            </p:cNvPr>
            <p:cNvSpPr/>
            <p:nvPr/>
          </p:nvSpPr>
          <p:spPr>
            <a:xfrm>
              <a:off x="459816" y="5980674"/>
              <a:ext cx="2660904" cy="291627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5245D1-79A9-2D49-EAF5-6C801CE247E7}"/>
                </a:ext>
              </a:extLst>
            </p:cNvPr>
            <p:cNvSpPr/>
            <p:nvPr/>
          </p:nvSpPr>
          <p:spPr>
            <a:xfrm>
              <a:off x="3132321" y="5980674"/>
              <a:ext cx="2660904" cy="291627"/>
            </a:xfrm>
            <a:prstGeom prst="rect">
              <a:avLst/>
            </a:prstGeom>
            <a:solidFill>
              <a:srgbClr val="F15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5F6D2C-0DFD-0062-488F-A92097057E9D}"/>
                </a:ext>
              </a:extLst>
            </p:cNvPr>
            <p:cNvSpPr/>
            <p:nvPr/>
          </p:nvSpPr>
          <p:spPr>
            <a:xfrm>
              <a:off x="5793225" y="5980674"/>
              <a:ext cx="2660904" cy="291627"/>
            </a:xfrm>
            <a:prstGeom prst="rect">
              <a:avLst/>
            </a:prstGeom>
            <a:solidFill>
              <a:srgbClr val="8C5A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CB5D66-E13F-B205-DE78-E7D80A8EEFA0}"/>
                </a:ext>
              </a:extLst>
            </p:cNvPr>
            <p:cNvSpPr/>
            <p:nvPr/>
          </p:nvSpPr>
          <p:spPr>
            <a:xfrm>
              <a:off x="8426735" y="5980674"/>
              <a:ext cx="2660904" cy="291627"/>
            </a:xfrm>
            <a:prstGeom prst="rect">
              <a:avLst/>
            </a:prstGeom>
            <a:solidFill>
              <a:srgbClr val="056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5483EF-3C69-6BBD-3622-BC3F2C9DF1CC}"/>
                </a:ext>
              </a:extLst>
            </p:cNvPr>
            <p:cNvSpPr/>
            <p:nvPr/>
          </p:nvSpPr>
          <p:spPr>
            <a:xfrm>
              <a:off x="11060245" y="5980674"/>
              <a:ext cx="2660904" cy="291627"/>
            </a:xfrm>
            <a:prstGeom prst="rect">
              <a:avLst/>
            </a:prstGeom>
            <a:solidFill>
              <a:srgbClr val="248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82A9E4-F255-B660-70CD-4FB6BD978188}"/>
                </a:ext>
              </a:extLst>
            </p:cNvPr>
            <p:cNvSpPr/>
            <p:nvPr/>
          </p:nvSpPr>
          <p:spPr>
            <a:xfrm>
              <a:off x="13721149" y="5980674"/>
              <a:ext cx="2660904" cy="291627"/>
            </a:xfrm>
            <a:prstGeom prst="rect">
              <a:avLst/>
            </a:prstGeom>
            <a:solidFill>
              <a:srgbClr val="39B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4C937-7C1F-CE62-A0E2-FF774FCAA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20" b="14820"/>
          <a:stretch/>
        </p:blipFill>
        <p:spPr>
          <a:xfrm>
            <a:off x="0" y="-1"/>
            <a:ext cx="12192000" cy="68530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61F655-56F9-60CA-BC85-1E406179B91D}"/>
              </a:ext>
            </a:extLst>
          </p:cNvPr>
          <p:cNvSpPr/>
          <p:nvPr/>
        </p:nvSpPr>
        <p:spPr>
          <a:xfrm>
            <a:off x="0" y="-1"/>
            <a:ext cx="12192000" cy="6853008"/>
          </a:xfrm>
          <a:prstGeom prst="rect">
            <a:avLst/>
          </a:prstGeom>
          <a:solidFill>
            <a:schemeClr val="tx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B068C0-482A-E5D3-50E8-03C83238AF34}"/>
              </a:ext>
            </a:extLst>
          </p:cNvPr>
          <p:cNvSpPr/>
          <p:nvPr/>
        </p:nvSpPr>
        <p:spPr>
          <a:xfrm>
            <a:off x="0" y="-210"/>
            <a:ext cx="12192000" cy="6853007"/>
          </a:xfrm>
          <a:prstGeom prst="rect">
            <a:avLst/>
          </a:prstGeom>
          <a:gradFill flip="none" rotWithShape="1">
            <a:gsLst>
              <a:gs pos="52000">
                <a:srgbClr val="262626">
                  <a:alpha val="48000"/>
                </a:srgbClr>
              </a:gs>
              <a:gs pos="95000">
                <a:srgbClr val="002060">
                  <a:alpha val="50000"/>
                </a:srgbClr>
              </a:gs>
              <a:gs pos="9000">
                <a:srgbClr val="E03A4E"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05D3DB-3E2E-7E64-8E79-5122F116962F}"/>
              </a:ext>
            </a:extLst>
          </p:cNvPr>
          <p:cNvGrpSpPr/>
          <p:nvPr/>
        </p:nvGrpSpPr>
        <p:grpSpPr>
          <a:xfrm>
            <a:off x="1491449" y="2277523"/>
            <a:ext cx="2032986" cy="1539667"/>
            <a:chOff x="2112886" y="2694773"/>
            <a:chExt cx="2032986" cy="153966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7DB4CD-38FC-A64A-2D79-02EF0AEE053D}"/>
                </a:ext>
              </a:extLst>
            </p:cNvPr>
            <p:cNvSpPr/>
            <p:nvPr/>
          </p:nvSpPr>
          <p:spPr>
            <a:xfrm rot="18900000">
              <a:off x="2112886" y="2694773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FBB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C7603E7-D0FB-F15D-2936-39B6E3AF5F71}"/>
                </a:ext>
              </a:extLst>
            </p:cNvPr>
            <p:cNvSpPr/>
            <p:nvPr/>
          </p:nvSpPr>
          <p:spPr>
            <a:xfrm>
              <a:off x="2308194" y="3000444"/>
              <a:ext cx="1233996" cy="1233996"/>
            </a:xfrm>
            <a:prstGeom prst="ellipse">
              <a:avLst/>
            </a:prstGeom>
            <a:solidFill>
              <a:srgbClr val="FBB23F">
                <a:alpha val="3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CDEC2F-62DD-A6F5-553B-7EC20E936891}"/>
              </a:ext>
            </a:extLst>
          </p:cNvPr>
          <p:cNvGrpSpPr/>
          <p:nvPr/>
        </p:nvGrpSpPr>
        <p:grpSpPr>
          <a:xfrm>
            <a:off x="3503906" y="1930406"/>
            <a:ext cx="1548634" cy="2032986"/>
            <a:chOff x="4028765" y="2409800"/>
            <a:chExt cx="1548634" cy="20329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CF9BE94-D8B7-AE5E-0F0E-0629097308FD}"/>
                </a:ext>
              </a:extLst>
            </p:cNvPr>
            <p:cNvSpPr/>
            <p:nvPr/>
          </p:nvSpPr>
          <p:spPr>
            <a:xfrm rot="2700000">
              <a:off x="3829386" y="2694773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F15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58AC263-1FC0-7B89-C64A-7CF6C7CB7D8F}"/>
                </a:ext>
              </a:extLst>
            </p:cNvPr>
            <p:cNvSpPr/>
            <p:nvPr/>
          </p:nvSpPr>
          <p:spPr>
            <a:xfrm>
              <a:off x="4028765" y="2601158"/>
              <a:ext cx="1233996" cy="1233996"/>
            </a:xfrm>
            <a:prstGeom prst="ellipse">
              <a:avLst/>
            </a:prstGeom>
            <a:solidFill>
              <a:srgbClr val="F15D28">
                <a:alpha val="3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210FE8-925C-82C8-529A-19F3EE59FCD0}"/>
              </a:ext>
            </a:extLst>
          </p:cNvPr>
          <p:cNvGrpSpPr/>
          <p:nvPr/>
        </p:nvGrpSpPr>
        <p:grpSpPr>
          <a:xfrm>
            <a:off x="5093842" y="2277522"/>
            <a:ext cx="2032986" cy="1539877"/>
            <a:chOff x="5734976" y="2694772"/>
            <a:chExt cx="2032986" cy="153987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0D1E59A-6265-67BA-BDB6-B6A9C2851724}"/>
                </a:ext>
              </a:extLst>
            </p:cNvPr>
            <p:cNvSpPr/>
            <p:nvPr/>
          </p:nvSpPr>
          <p:spPr>
            <a:xfrm rot="18900000">
              <a:off x="5734976" y="2694772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8E5D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5C7A8C-95CC-8CF3-60F1-BA671A973C48}"/>
                </a:ext>
              </a:extLst>
            </p:cNvPr>
            <p:cNvSpPr/>
            <p:nvPr/>
          </p:nvSpPr>
          <p:spPr>
            <a:xfrm>
              <a:off x="5930284" y="3000653"/>
              <a:ext cx="1233996" cy="1233996"/>
            </a:xfrm>
            <a:prstGeom prst="ellipse">
              <a:avLst/>
            </a:prstGeom>
            <a:solidFill>
              <a:srgbClr val="8E5DB4">
                <a:alpha val="3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B6F83C-7A24-E50D-C014-510F07879BDC}"/>
              </a:ext>
            </a:extLst>
          </p:cNvPr>
          <p:cNvGrpSpPr/>
          <p:nvPr/>
        </p:nvGrpSpPr>
        <p:grpSpPr>
          <a:xfrm>
            <a:off x="7093406" y="1930405"/>
            <a:ext cx="1548634" cy="2032986"/>
            <a:chOff x="4028765" y="2409800"/>
            <a:chExt cx="1548634" cy="203298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3C407A-F22F-460A-6C72-50792559637C}"/>
                </a:ext>
              </a:extLst>
            </p:cNvPr>
            <p:cNvSpPr/>
            <p:nvPr/>
          </p:nvSpPr>
          <p:spPr>
            <a:xfrm rot="2700000">
              <a:off x="3829386" y="2694773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0A6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88535C-2771-1809-0D71-AC9A6E1B9E9D}"/>
                </a:ext>
              </a:extLst>
            </p:cNvPr>
            <p:cNvSpPr/>
            <p:nvPr/>
          </p:nvSpPr>
          <p:spPr>
            <a:xfrm>
              <a:off x="4028765" y="2601158"/>
              <a:ext cx="1233996" cy="1233996"/>
            </a:xfrm>
            <a:prstGeom prst="ellipse">
              <a:avLst/>
            </a:prstGeom>
            <a:solidFill>
              <a:srgbClr val="0A6A95">
                <a:alpha val="3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D2CA8B-C9A7-E1F2-F170-935A3A3B6866}"/>
              </a:ext>
            </a:extLst>
          </p:cNvPr>
          <p:cNvGrpSpPr/>
          <p:nvPr/>
        </p:nvGrpSpPr>
        <p:grpSpPr>
          <a:xfrm>
            <a:off x="8696235" y="2277522"/>
            <a:ext cx="2032986" cy="1539877"/>
            <a:chOff x="5734976" y="2694772"/>
            <a:chExt cx="2032986" cy="153987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65AB73-EDF4-A76B-C97F-C1961A898620}"/>
                </a:ext>
              </a:extLst>
            </p:cNvPr>
            <p:cNvSpPr/>
            <p:nvPr/>
          </p:nvSpPr>
          <p:spPr>
            <a:xfrm rot="18900000">
              <a:off x="5734976" y="2694772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3DB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A7FA618-62B6-8D42-0A34-99B67DAB1410}"/>
                </a:ext>
              </a:extLst>
            </p:cNvPr>
            <p:cNvSpPr/>
            <p:nvPr/>
          </p:nvSpPr>
          <p:spPr>
            <a:xfrm>
              <a:off x="5930284" y="3000653"/>
              <a:ext cx="1233996" cy="1233996"/>
            </a:xfrm>
            <a:prstGeom prst="ellipse">
              <a:avLst/>
            </a:prstGeom>
            <a:solidFill>
              <a:srgbClr val="3DBEC9">
                <a:alpha val="3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FF6D94-6724-FD2D-8082-AE25A06C760A}"/>
              </a:ext>
            </a:extLst>
          </p:cNvPr>
          <p:cNvGrpSpPr/>
          <p:nvPr/>
        </p:nvGrpSpPr>
        <p:grpSpPr>
          <a:xfrm>
            <a:off x="3981244" y="2570102"/>
            <a:ext cx="307004" cy="307004"/>
            <a:chOff x="8889951" y="2760237"/>
            <a:chExt cx="402172" cy="402172"/>
          </a:xfrm>
          <a:solidFill>
            <a:schemeClr val="bg1">
              <a:alpha val="6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72EDB4C-3578-7624-3225-9CAFFACB538E}"/>
                </a:ext>
              </a:extLst>
            </p:cNvPr>
            <p:cNvSpPr/>
            <p:nvPr/>
          </p:nvSpPr>
          <p:spPr>
            <a:xfrm>
              <a:off x="8889951" y="2760237"/>
              <a:ext cx="402172" cy="402172"/>
            </a:xfrm>
            <a:custGeom>
              <a:avLst/>
              <a:gdLst>
                <a:gd name="connsiteX0" fmla="*/ 35486 w 402171"/>
                <a:gd name="connsiteY0" fmla="*/ 0 h 402171"/>
                <a:gd name="connsiteX1" fmla="*/ 0 w 402171"/>
                <a:gd name="connsiteY1" fmla="*/ 0 h 402171"/>
                <a:gd name="connsiteX2" fmla="*/ 0 w 402171"/>
                <a:gd name="connsiteY2" fmla="*/ 402172 h 402171"/>
                <a:gd name="connsiteX3" fmla="*/ 402172 w 402171"/>
                <a:gd name="connsiteY3" fmla="*/ 402172 h 402171"/>
                <a:gd name="connsiteX4" fmla="*/ 402172 w 402171"/>
                <a:gd name="connsiteY4" fmla="*/ 366686 h 402171"/>
                <a:gd name="connsiteX5" fmla="*/ 35486 w 402171"/>
                <a:gd name="connsiteY5" fmla="*/ 366686 h 40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71" h="402171">
                  <a:moveTo>
                    <a:pt x="35486" y="0"/>
                  </a:moveTo>
                  <a:lnTo>
                    <a:pt x="0" y="0"/>
                  </a:lnTo>
                  <a:lnTo>
                    <a:pt x="0" y="402172"/>
                  </a:lnTo>
                  <a:lnTo>
                    <a:pt x="402172" y="402172"/>
                  </a:lnTo>
                  <a:lnTo>
                    <a:pt x="402172" y="366686"/>
                  </a:lnTo>
                  <a:lnTo>
                    <a:pt x="35486" y="366686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813EB8-55DA-104B-FFFA-23916E4770ED}"/>
                </a:ext>
              </a:extLst>
            </p:cNvPr>
            <p:cNvSpPr/>
            <p:nvPr/>
          </p:nvSpPr>
          <p:spPr>
            <a:xfrm>
              <a:off x="8960923" y="2884437"/>
              <a:ext cx="65057" cy="207000"/>
            </a:xfrm>
            <a:custGeom>
              <a:avLst/>
              <a:gdLst>
                <a:gd name="connsiteX0" fmla="*/ 0 w 65057"/>
                <a:gd name="connsiteY0" fmla="*/ 0 h 207000"/>
                <a:gd name="connsiteX1" fmla="*/ 65057 w 65057"/>
                <a:gd name="connsiteY1" fmla="*/ 0 h 207000"/>
                <a:gd name="connsiteX2" fmla="*/ 65057 w 65057"/>
                <a:gd name="connsiteY2" fmla="*/ 207000 h 207000"/>
                <a:gd name="connsiteX3" fmla="*/ 0 w 65057"/>
                <a:gd name="connsiteY3" fmla="*/ 207000 h 20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207000">
                  <a:moveTo>
                    <a:pt x="0" y="0"/>
                  </a:moveTo>
                  <a:lnTo>
                    <a:pt x="65057" y="0"/>
                  </a:lnTo>
                  <a:lnTo>
                    <a:pt x="65057" y="207000"/>
                  </a:lnTo>
                  <a:lnTo>
                    <a:pt x="0" y="2070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F4D817-E2DA-3AFF-F676-F3B9930BA411}"/>
                </a:ext>
              </a:extLst>
            </p:cNvPr>
            <p:cNvSpPr/>
            <p:nvPr/>
          </p:nvSpPr>
          <p:spPr>
            <a:xfrm>
              <a:off x="9049637" y="2760237"/>
              <a:ext cx="65057" cy="331200"/>
            </a:xfrm>
            <a:custGeom>
              <a:avLst/>
              <a:gdLst>
                <a:gd name="connsiteX0" fmla="*/ 0 w 65057"/>
                <a:gd name="connsiteY0" fmla="*/ 0 h 331200"/>
                <a:gd name="connsiteX1" fmla="*/ 65057 w 65057"/>
                <a:gd name="connsiteY1" fmla="*/ 0 h 331200"/>
                <a:gd name="connsiteX2" fmla="*/ 65057 w 65057"/>
                <a:gd name="connsiteY2" fmla="*/ 331200 h 331200"/>
                <a:gd name="connsiteX3" fmla="*/ 0 w 65057"/>
                <a:gd name="connsiteY3" fmla="*/ 331200 h 33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331200">
                  <a:moveTo>
                    <a:pt x="0" y="0"/>
                  </a:moveTo>
                  <a:lnTo>
                    <a:pt x="65057" y="0"/>
                  </a:lnTo>
                  <a:lnTo>
                    <a:pt x="65057" y="331200"/>
                  </a:lnTo>
                  <a:lnTo>
                    <a:pt x="0" y="3312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63D80DF-99F4-368D-DD4E-A371B7B7017A}"/>
                </a:ext>
              </a:extLst>
            </p:cNvPr>
            <p:cNvSpPr/>
            <p:nvPr/>
          </p:nvSpPr>
          <p:spPr>
            <a:xfrm>
              <a:off x="9138351" y="2884437"/>
              <a:ext cx="65057" cy="207000"/>
            </a:xfrm>
            <a:custGeom>
              <a:avLst/>
              <a:gdLst>
                <a:gd name="connsiteX0" fmla="*/ 0 w 65057"/>
                <a:gd name="connsiteY0" fmla="*/ 0 h 207000"/>
                <a:gd name="connsiteX1" fmla="*/ 65057 w 65057"/>
                <a:gd name="connsiteY1" fmla="*/ 0 h 207000"/>
                <a:gd name="connsiteX2" fmla="*/ 65057 w 65057"/>
                <a:gd name="connsiteY2" fmla="*/ 207000 h 207000"/>
                <a:gd name="connsiteX3" fmla="*/ 0 w 65057"/>
                <a:gd name="connsiteY3" fmla="*/ 207000 h 20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207000">
                  <a:moveTo>
                    <a:pt x="0" y="0"/>
                  </a:moveTo>
                  <a:lnTo>
                    <a:pt x="65057" y="0"/>
                  </a:lnTo>
                  <a:lnTo>
                    <a:pt x="65057" y="207000"/>
                  </a:lnTo>
                  <a:lnTo>
                    <a:pt x="0" y="2070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9E34EAA-429B-E2A4-17F0-257B52F1C7C0}"/>
                </a:ext>
              </a:extLst>
            </p:cNvPr>
            <p:cNvSpPr/>
            <p:nvPr/>
          </p:nvSpPr>
          <p:spPr>
            <a:xfrm>
              <a:off x="9227066" y="2984980"/>
              <a:ext cx="65057" cy="106457"/>
            </a:xfrm>
            <a:custGeom>
              <a:avLst/>
              <a:gdLst>
                <a:gd name="connsiteX0" fmla="*/ 0 w 65057"/>
                <a:gd name="connsiteY0" fmla="*/ 0 h 106457"/>
                <a:gd name="connsiteX1" fmla="*/ 65057 w 65057"/>
                <a:gd name="connsiteY1" fmla="*/ 0 h 106457"/>
                <a:gd name="connsiteX2" fmla="*/ 65057 w 65057"/>
                <a:gd name="connsiteY2" fmla="*/ 106457 h 106457"/>
                <a:gd name="connsiteX3" fmla="*/ 0 w 65057"/>
                <a:gd name="connsiteY3" fmla="*/ 106457 h 10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106457">
                  <a:moveTo>
                    <a:pt x="0" y="0"/>
                  </a:moveTo>
                  <a:lnTo>
                    <a:pt x="65057" y="0"/>
                  </a:lnTo>
                  <a:lnTo>
                    <a:pt x="65057" y="106457"/>
                  </a:lnTo>
                  <a:lnTo>
                    <a:pt x="0" y="106457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808747-A225-BCCF-19EA-C865DE57E7EB}"/>
              </a:ext>
            </a:extLst>
          </p:cNvPr>
          <p:cNvGrpSpPr/>
          <p:nvPr/>
        </p:nvGrpSpPr>
        <p:grpSpPr>
          <a:xfrm>
            <a:off x="1419357" y="4036751"/>
            <a:ext cx="1813078" cy="825391"/>
            <a:chOff x="1419357" y="4036751"/>
            <a:chExt cx="1813078" cy="82539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44A153-0612-313D-9846-BAB815464269}"/>
                </a:ext>
              </a:extLst>
            </p:cNvPr>
            <p:cNvSpPr/>
            <p:nvPr/>
          </p:nvSpPr>
          <p:spPr>
            <a:xfrm>
              <a:off x="1630405" y="4036751"/>
              <a:ext cx="14285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0" dirty="0">
                  <a:solidFill>
                    <a:srgbClr val="FBB23F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Lorem Ipsum</a:t>
              </a:r>
              <a:endParaRPr lang="en-US" sz="1400" dirty="0">
                <a:solidFill>
                  <a:srgbClr val="FBB23F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CF4E66F-031D-D46D-8E45-D6D2F60D67A8}"/>
                </a:ext>
              </a:extLst>
            </p:cNvPr>
            <p:cNvSpPr/>
            <p:nvPr/>
          </p:nvSpPr>
          <p:spPr>
            <a:xfrm>
              <a:off x="1419357" y="4285061"/>
              <a:ext cx="181307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50" charset="0"/>
                  <a:ea typeface="Roboto Light" panose="02000000000000000000" pitchFamily="2" charset="0"/>
                </a:rPr>
                <a:t>Lorem Ipsum is simply dummy text of the printing and typeset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50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1D730B-6B12-E422-E1B1-1AC776AA884C}"/>
              </a:ext>
            </a:extLst>
          </p:cNvPr>
          <p:cNvGrpSpPr/>
          <p:nvPr/>
        </p:nvGrpSpPr>
        <p:grpSpPr>
          <a:xfrm>
            <a:off x="2156269" y="2991913"/>
            <a:ext cx="271402" cy="438416"/>
            <a:chOff x="5590967" y="2648114"/>
            <a:chExt cx="409340" cy="661241"/>
          </a:xfrm>
          <a:solidFill>
            <a:schemeClr val="bg1">
              <a:alpha val="60000"/>
            </a:schemeClr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3876BC-13C0-6EAA-6485-35955B774056}"/>
                </a:ext>
              </a:extLst>
            </p:cNvPr>
            <p:cNvSpPr/>
            <p:nvPr/>
          </p:nvSpPr>
          <p:spPr>
            <a:xfrm>
              <a:off x="5693302" y="3104685"/>
              <a:ext cx="204670" cy="47232"/>
            </a:xfrm>
            <a:custGeom>
              <a:avLst/>
              <a:gdLst>
                <a:gd name="connsiteX0" fmla="*/ 23616 w 204669"/>
                <a:gd name="connsiteY0" fmla="*/ 0 h 47231"/>
                <a:gd name="connsiteX1" fmla="*/ 181054 w 204669"/>
                <a:gd name="connsiteY1" fmla="*/ 0 h 47231"/>
                <a:gd name="connsiteX2" fmla="*/ 204670 w 204669"/>
                <a:gd name="connsiteY2" fmla="*/ 23616 h 47231"/>
                <a:gd name="connsiteX3" fmla="*/ 181054 w 204669"/>
                <a:gd name="connsiteY3" fmla="*/ 47232 h 47231"/>
                <a:gd name="connsiteX4" fmla="*/ 23616 w 204669"/>
                <a:gd name="connsiteY4" fmla="*/ 47232 h 47231"/>
                <a:gd name="connsiteX5" fmla="*/ 0 w 204669"/>
                <a:gd name="connsiteY5" fmla="*/ 23616 h 47231"/>
                <a:gd name="connsiteX6" fmla="*/ 23616 w 204669"/>
                <a:gd name="connsiteY6" fmla="*/ 0 h 4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669" h="47231">
                  <a:moveTo>
                    <a:pt x="23616" y="0"/>
                  </a:moveTo>
                  <a:lnTo>
                    <a:pt x="181054" y="0"/>
                  </a:lnTo>
                  <a:cubicBezTo>
                    <a:pt x="194436" y="0"/>
                    <a:pt x="204670" y="10234"/>
                    <a:pt x="204670" y="23616"/>
                  </a:cubicBezTo>
                  <a:cubicBezTo>
                    <a:pt x="204670" y="36998"/>
                    <a:pt x="194436" y="47232"/>
                    <a:pt x="181054" y="47232"/>
                  </a:cubicBezTo>
                  <a:lnTo>
                    <a:pt x="23616" y="47232"/>
                  </a:lnTo>
                  <a:cubicBezTo>
                    <a:pt x="10233" y="47232"/>
                    <a:pt x="0" y="36998"/>
                    <a:pt x="0" y="23616"/>
                  </a:cubicBezTo>
                  <a:cubicBezTo>
                    <a:pt x="0" y="10234"/>
                    <a:pt x="10233" y="0"/>
                    <a:pt x="23616" y="0"/>
                  </a:cubicBez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3B78DC5-A384-A794-79B2-CB326165125F}"/>
                </a:ext>
              </a:extLst>
            </p:cNvPr>
            <p:cNvSpPr/>
            <p:nvPr/>
          </p:nvSpPr>
          <p:spPr>
            <a:xfrm>
              <a:off x="5693302" y="3183404"/>
              <a:ext cx="204670" cy="47232"/>
            </a:xfrm>
            <a:custGeom>
              <a:avLst/>
              <a:gdLst>
                <a:gd name="connsiteX0" fmla="*/ 23616 w 204669"/>
                <a:gd name="connsiteY0" fmla="*/ 0 h 47231"/>
                <a:gd name="connsiteX1" fmla="*/ 181054 w 204669"/>
                <a:gd name="connsiteY1" fmla="*/ 0 h 47231"/>
                <a:gd name="connsiteX2" fmla="*/ 204670 w 204669"/>
                <a:gd name="connsiteY2" fmla="*/ 23616 h 47231"/>
                <a:gd name="connsiteX3" fmla="*/ 181054 w 204669"/>
                <a:gd name="connsiteY3" fmla="*/ 47232 h 47231"/>
                <a:gd name="connsiteX4" fmla="*/ 23616 w 204669"/>
                <a:gd name="connsiteY4" fmla="*/ 47232 h 47231"/>
                <a:gd name="connsiteX5" fmla="*/ 0 w 204669"/>
                <a:gd name="connsiteY5" fmla="*/ 23616 h 47231"/>
                <a:gd name="connsiteX6" fmla="*/ 23616 w 204669"/>
                <a:gd name="connsiteY6" fmla="*/ 0 h 4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669" h="47231">
                  <a:moveTo>
                    <a:pt x="23616" y="0"/>
                  </a:moveTo>
                  <a:lnTo>
                    <a:pt x="181054" y="0"/>
                  </a:lnTo>
                  <a:cubicBezTo>
                    <a:pt x="194436" y="0"/>
                    <a:pt x="204670" y="10234"/>
                    <a:pt x="204670" y="23616"/>
                  </a:cubicBezTo>
                  <a:cubicBezTo>
                    <a:pt x="204670" y="36998"/>
                    <a:pt x="194436" y="47232"/>
                    <a:pt x="181054" y="47232"/>
                  </a:cubicBezTo>
                  <a:lnTo>
                    <a:pt x="23616" y="47232"/>
                  </a:lnTo>
                  <a:cubicBezTo>
                    <a:pt x="10233" y="47232"/>
                    <a:pt x="0" y="36998"/>
                    <a:pt x="0" y="23616"/>
                  </a:cubicBezTo>
                  <a:cubicBezTo>
                    <a:pt x="0" y="10234"/>
                    <a:pt x="10233" y="0"/>
                    <a:pt x="23616" y="0"/>
                  </a:cubicBez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221CFC0-370A-9FCA-44AD-FD49EDAC16F5}"/>
                </a:ext>
              </a:extLst>
            </p:cNvPr>
            <p:cNvSpPr/>
            <p:nvPr/>
          </p:nvSpPr>
          <p:spPr>
            <a:xfrm>
              <a:off x="5744470" y="3262123"/>
              <a:ext cx="102335" cy="47232"/>
            </a:xfrm>
            <a:custGeom>
              <a:avLst/>
              <a:gdLst>
                <a:gd name="connsiteX0" fmla="*/ 0 w 102334"/>
                <a:gd name="connsiteY0" fmla="*/ 0 h 47231"/>
                <a:gd name="connsiteX1" fmla="*/ 51167 w 102334"/>
                <a:gd name="connsiteY1" fmla="*/ 47232 h 47231"/>
                <a:gd name="connsiteX2" fmla="*/ 102335 w 102334"/>
                <a:gd name="connsiteY2" fmla="*/ 0 h 47231"/>
                <a:gd name="connsiteX3" fmla="*/ 0 w 102334"/>
                <a:gd name="connsiteY3" fmla="*/ 0 h 4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34" h="47231">
                  <a:moveTo>
                    <a:pt x="0" y="0"/>
                  </a:moveTo>
                  <a:cubicBezTo>
                    <a:pt x="2362" y="26765"/>
                    <a:pt x="24403" y="47232"/>
                    <a:pt x="51167" y="47232"/>
                  </a:cubicBezTo>
                  <a:cubicBezTo>
                    <a:pt x="77932" y="47232"/>
                    <a:pt x="99973" y="26765"/>
                    <a:pt x="10233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662AA58-EBB7-8385-D317-70B7F0DEC16A}"/>
                </a:ext>
              </a:extLst>
            </p:cNvPr>
            <p:cNvSpPr/>
            <p:nvPr/>
          </p:nvSpPr>
          <p:spPr>
            <a:xfrm>
              <a:off x="5590967" y="2648114"/>
              <a:ext cx="409340" cy="425084"/>
            </a:xfrm>
            <a:custGeom>
              <a:avLst/>
              <a:gdLst>
                <a:gd name="connsiteX0" fmla="*/ 204670 w 409339"/>
                <a:gd name="connsiteY0" fmla="*/ 0 h 425083"/>
                <a:gd name="connsiteX1" fmla="*/ 204670 w 409339"/>
                <a:gd name="connsiteY1" fmla="*/ 0 h 425083"/>
                <a:gd name="connsiteX2" fmla="*/ 204670 w 409339"/>
                <a:gd name="connsiteY2" fmla="*/ 0 h 425083"/>
                <a:gd name="connsiteX3" fmla="*/ 0 w 409339"/>
                <a:gd name="connsiteY3" fmla="*/ 202308 h 425083"/>
                <a:gd name="connsiteX4" fmla="*/ 0 w 409339"/>
                <a:gd name="connsiteY4" fmla="*/ 209393 h 425083"/>
                <a:gd name="connsiteX5" fmla="*/ 14169 w 409339"/>
                <a:gd name="connsiteY5" fmla="*/ 280240 h 425083"/>
                <a:gd name="connsiteX6" fmla="*/ 49593 w 409339"/>
                <a:gd name="connsiteY6" fmla="*/ 338492 h 425083"/>
                <a:gd name="connsiteX7" fmla="*/ 97612 w 409339"/>
                <a:gd name="connsiteY7" fmla="*/ 416424 h 425083"/>
                <a:gd name="connsiteX8" fmla="*/ 111781 w 409339"/>
                <a:gd name="connsiteY8" fmla="*/ 425084 h 425083"/>
                <a:gd name="connsiteX9" fmla="*/ 297558 w 409339"/>
                <a:gd name="connsiteY9" fmla="*/ 425084 h 425083"/>
                <a:gd name="connsiteX10" fmla="*/ 311728 w 409339"/>
                <a:gd name="connsiteY10" fmla="*/ 416424 h 425083"/>
                <a:gd name="connsiteX11" fmla="*/ 359747 w 409339"/>
                <a:gd name="connsiteY11" fmla="*/ 338492 h 425083"/>
                <a:gd name="connsiteX12" fmla="*/ 395170 w 409339"/>
                <a:gd name="connsiteY12" fmla="*/ 280240 h 425083"/>
                <a:gd name="connsiteX13" fmla="*/ 409340 w 409339"/>
                <a:gd name="connsiteY13" fmla="*/ 209393 h 425083"/>
                <a:gd name="connsiteX14" fmla="*/ 409340 w 409339"/>
                <a:gd name="connsiteY14" fmla="*/ 202308 h 425083"/>
                <a:gd name="connsiteX15" fmla="*/ 204670 w 409339"/>
                <a:gd name="connsiteY15" fmla="*/ 0 h 425083"/>
                <a:gd name="connsiteX16" fmla="*/ 362108 w 409339"/>
                <a:gd name="connsiteY16" fmla="*/ 208606 h 425083"/>
                <a:gd name="connsiteX17" fmla="*/ 351087 w 409339"/>
                <a:gd name="connsiteY17" fmla="*/ 263709 h 425083"/>
                <a:gd name="connsiteX18" fmla="*/ 324323 w 409339"/>
                <a:gd name="connsiteY18" fmla="*/ 307005 h 425083"/>
                <a:gd name="connsiteX19" fmla="*/ 278666 w 409339"/>
                <a:gd name="connsiteY19" fmla="*/ 377852 h 425083"/>
                <a:gd name="connsiteX20" fmla="*/ 204670 w 409339"/>
                <a:gd name="connsiteY20" fmla="*/ 377852 h 425083"/>
                <a:gd name="connsiteX21" fmla="*/ 131461 w 409339"/>
                <a:gd name="connsiteY21" fmla="*/ 377852 h 425083"/>
                <a:gd name="connsiteX22" fmla="*/ 85804 w 409339"/>
                <a:gd name="connsiteY22" fmla="*/ 307005 h 425083"/>
                <a:gd name="connsiteX23" fmla="*/ 59039 w 409339"/>
                <a:gd name="connsiteY23" fmla="*/ 263709 h 425083"/>
                <a:gd name="connsiteX24" fmla="*/ 48019 w 409339"/>
                <a:gd name="connsiteY24" fmla="*/ 208606 h 425083"/>
                <a:gd name="connsiteX25" fmla="*/ 48019 w 409339"/>
                <a:gd name="connsiteY25" fmla="*/ 202308 h 425083"/>
                <a:gd name="connsiteX26" fmla="*/ 205457 w 409339"/>
                <a:gd name="connsiteY26" fmla="*/ 46444 h 425083"/>
                <a:gd name="connsiteX27" fmla="*/ 205457 w 409339"/>
                <a:gd name="connsiteY27" fmla="*/ 46444 h 425083"/>
                <a:gd name="connsiteX28" fmla="*/ 205457 w 409339"/>
                <a:gd name="connsiteY28" fmla="*/ 46444 h 425083"/>
                <a:gd name="connsiteX29" fmla="*/ 205457 w 409339"/>
                <a:gd name="connsiteY29" fmla="*/ 46444 h 425083"/>
                <a:gd name="connsiteX30" fmla="*/ 205457 w 409339"/>
                <a:gd name="connsiteY30" fmla="*/ 46444 h 425083"/>
                <a:gd name="connsiteX31" fmla="*/ 205457 w 409339"/>
                <a:gd name="connsiteY31" fmla="*/ 46444 h 425083"/>
                <a:gd name="connsiteX32" fmla="*/ 205457 w 409339"/>
                <a:gd name="connsiteY32" fmla="*/ 46444 h 425083"/>
                <a:gd name="connsiteX33" fmla="*/ 362895 w 409339"/>
                <a:gd name="connsiteY33" fmla="*/ 202308 h 425083"/>
                <a:gd name="connsiteX34" fmla="*/ 362895 w 409339"/>
                <a:gd name="connsiteY34" fmla="*/ 208606 h 42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9339" h="425083">
                  <a:moveTo>
                    <a:pt x="204670" y="0"/>
                  </a:moveTo>
                  <a:cubicBezTo>
                    <a:pt x="204670" y="0"/>
                    <a:pt x="204670" y="0"/>
                    <a:pt x="204670" y="0"/>
                  </a:cubicBezTo>
                  <a:cubicBezTo>
                    <a:pt x="204670" y="0"/>
                    <a:pt x="204670" y="0"/>
                    <a:pt x="204670" y="0"/>
                  </a:cubicBezTo>
                  <a:cubicBezTo>
                    <a:pt x="92889" y="787"/>
                    <a:pt x="2362" y="90527"/>
                    <a:pt x="0" y="202308"/>
                  </a:cubicBezTo>
                  <a:lnTo>
                    <a:pt x="0" y="209393"/>
                  </a:lnTo>
                  <a:cubicBezTo>
                    <a:pt x="787" y="233796"/>
                    <a:pt x="5510" y="257412"/>
                    <a:pt x="14169" y="280240"/>
                  </a:cubicBezTo>
                  <a:cubicBezTo>
                    <a:pt x="22829" y="301494"/>
                    <a:pt x="34636" y="321174"/>
                    <a:pt x="49593" y="338492"/>
                  </a:cubicBezTo>
                  <a:cubicBezTo>
                    <a:pt x="68486" y="358959"/>
                    <a:pt x="88953" y="399106"/>
                    <a:pt x="97612" y="416424"/>
                  </a:cubicBezTo>
                  <a:cubicBezTo>
                    <a:pt x="99973" y="421935"/>
                    <a:pt x="105484" y="425084"/>
                    <a:pt x="111781" y="425084"/>
                  </a:cubicBezTo>
                  <a:lnTo>
                    <a:pt x="297558" y="425084"/>
                  </a:lnTo>
                  <a:cubicBezTo>
                    <a:pt x="303856" y="425084"/>
                    <a:pt x="309366" y="421935"/>
                    <a:pt x="311728" y="416424"/>
                  </a:cubicBezTo>
                  <a:cubicBezTo>
                    <a:pt x="320387" y="399106"/>
                    <a:pt x="340854" y="358959"/>
                    <a:pt x="359747" y="338492"/>
                  </a:cubicBezTo>
                  <a:cubicBezTo>
                    <a:pt x="374703" y="321174"/>
                    <a:pt x="387298" y="301494"/>
                    <a:pt x="395170" y="280240"/>
                  </a:cubicBezTo>
                  <a:cubicBezTo>
                    <a:pt x="403829" y="257412"/>
                    <a:pt x="408553" y="233796"/>
                    <a:pt x="409340" y="209393"/>
                  </a:cubicBezTo>
                  <a:lnTo>
                    <a:pt x="409340" y="202308"/>
                  </a:lnTo>
                  <a:cubicBezTo>
                    <a:pt x="406978" y="90527"/>
                    <a:pt x="316451" y="787"/>
                    <a:pt x="204670" y="0"/>
                  </a:cubicBezTo>
                  <a:close/>
                  <a:moveTo>
                    <a:pt x="362108" y="208606"/>
                  </a:moveTo>
                  <a:cubicBezTo>
                    <a:pt x="361321" y="227498"/>
                    <a:pt x="357385" y="246391"/>
                    <a:pt x="351087" y="263709"/>
                  </a:cubicBezTo>
                  <a:cubicBezTo>
                    <a:pt x="344790" y="279453"/>
                    <a:pt x="336131" y="294410"/>
                    <a:pt x="324323" y="307005"/>
                  </a:cubicBezTo>
                  <a:cubicBezTo>
                    <a:pt x="306218" y="329046"/>
                    <a:pt x="290474" y="352662"/>
                    <a:pt x="278666" y="377852"/>
                  </a:cubicBezTo>
                  <a:lnTo>
                    <a:pt x="204670" y="377852"/>
                  </a:lnTo>
                  <a:lnTo>
                    <a:pt x="131461" y="377852"/>
                  </a:lnTo>
                  <a:cubicBezTo>
                    <a:pt x="118866" y="352662"/>
                    <a:pt x="103122" y="329046"/>
                    <a:pt x="85804" y="307005"/>
                  </a:cubicBezTo>
                  <a:cubicBezTo>
                    <a:pt x="74783" y="294410"/>
                    <a:pt x="65337" y="279453"/>
                    <a:pt x="59039" y="263709"/>
                  </a:cubicBezTo>
                  <a:cubicBezTo>
                    <a:pt x="51955" y="246391"/>
                    <a:pt x="48806" y="227498"/>
                    <a:pt x="48019" y="208606"/>
                  </a:cubicBezTo>
                  <a:lnTo>
                    <a:pt x="48019" y="202308"/>
                  </a:lnTo>
                  <a:cubicBezTo>
                    <a:pt x="49593" y="116504"/>
                    <a:pt x="119653" y="47232"/>
                    <a:pt x="205457" y="46444"/>
                  </a:cubicBezTo>
                  <a:lnTo>
                    <a:pt x="205457" y="46444"/>
                  </a:lnTo>
                  <a:lnTo>
                    <a:pt x="205457" y="46444"/>
                  </a:lnTo>
                  <a:cubicBezTo>
                    <a:pt x="205457" y="46444"/>
                    <a:pt x="205457" y="46444"/>
                    <a:pt x="205457" y="46444"/>
                  </a:cubicBezTo>
                  <a:cubicBezTo>
                    <a:pt x="205457" y="46444"/>
                    <a:pt x="205457" y="46444"/>
                    <a:pt x="205457" y="46444"/>
                  </a:cubicBezTo>
                  <a:lnTo>
                    <a:pt x="205457" y="46444"/>
                  </a:lnTo>
                  <a:lnTo>
                    <a:pt x="205457" y="46444"/>
                  </a:lnTo>
                  <a:cubicBezTo>
                    <a:pt x="291261" y="47232"/>
                    <a:pt x="361321" y="115717"/>
                    <a:pt x="362895" y="202308"/>
                  </a:cubicBezTo>
                  <a:lnTo>
                    <a:pt x="362895" y="208606"/>
                  </a:ln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6" name="Graphic 45" descr="Circles with arrows">
            <a:extLst>
              <a:ext uri="{FF2B5EF4-FFF2-40B4-BE49-F238E27FC236}">
                <a16:creationId xmlns:a16="http://schemas.microsoft.com/office/drawing/2014/main" id="{2AF4F0B3-E619-DA6C-7531-567A734E1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6897" y="2972873"/>
            <a:ext cx="484544" cy="484544"/>
          </a:xfrm>
          <a:prstGeom prst="rect">
            <a:avLst/>
          </a:prstGeom>
        </p:spPr>
      </p:pic>
      <p:pic>
        <p:nvPicPr>
          <p:cNvPr id="47" name="Graphic 46" descr="Lock">
            <a:extLst>
              <a:ext uri="{FF2B5EF4-FFF2-40B4-BE49-F238E27FC236}">
                <a16:creationId xmlns:a16="http://schemas.microsoft.com/office/drawing/2014/main" id="{DC566883-D4D1-1669-441A-5AB70D151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4367" y="2917107"/>
            <a:ext cx="532625" cy="532625"/>
          </a:xfrm>
          <a:prstGeom prst="rect">
            <a:avLst/>
          </a:prstGeom>
        </p:spPr>
      </p:pic>
      <p:pic>
        <p:nvPicPr>
          <p:cNvPr id="48" name="Graphic 47" descr="Cloud Computing">
            <a:extLst>
              <a:ext uri="{FF2B5EF4-FFF2-40B4-BE49-F238E27FC236}">
                <a16:creationId xmlns:a16="http://schemas.microsoft.com/office/drawing/2014/main" id="{3FB7244E-7061-8D3B-3B76-DDCFD9939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6712" y="2479126"/>
            <a:ext cx="519269" cy="51926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42CDACF-5FC6-CF80-719C-D320E7D3BD2D}"/>
              </a:ext>
            </a:extLst>
          </p:cNvPr>
          <p:cNvSpPr txBox="1"/>
          <p:nvPr/>
        </p:nvSpPr>
        <p:spPr>
          <a:xfrm>
            <a:off x="2772990" y="2363526"/>
            <a:ext cx="420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A9801F-E662-764B-72F4-DEC22218577D}"/>
              </a:ext>
            </a:extLst>
          </p:cNvPr>
          <p:cNvSpPr txBox="1"/>
          <p:nvPr/>
        </p:nvSpPr>
        <p:spPr>
          <a:xfrm>
            <a:off x="6338135" y="2363526"/>
            <a:ext cx="55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0B95EF-B8B5-B620-3045-ED4ADF96F568}"/>
              </a:ext>
            </a:extLst>
          </p:cNvPr>
          <p:cNvSpPr txBox="1"/>
          <p:nvPr/>
        </p:nvSpPr>
        <p:spPr>
          <a:xfrm>
            <a:off x="9951991" y="2357917"/>
            <a:ext cx="529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05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56C38D-7871-9A30-A9C5-A608AA24A94B}"/>
              </a:ext>
            </a:extLst>
          </p:cNvPr>
          <p:cNvSpPr txBox="1"/>
          <p:nvPr/>
        </p:nvSpPr>
        <p:spPr>
          <a:xfrm>
            <a:off x="4572980" y="3217555"/>
            <a:ext cx="49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A7AFE2-86D4-FFB4-2670-17B5E53BD448}"/>
              </a:ext>
            </a:extLst>
          </p:cNvPr>
          <p:cNvSpPr txBox="1"/>
          <p:nvPr/>
        </p:nvSpPr>
        <p:spPr>
          <a:xfrm>
            <a:off x="8128771" y="3217555"/>
            <a:ext cx="517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04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431EB5-5A64-4BA2-5273-940E39487C36}"/>
              </a:ext>
            </a:extLst>
          </p:cNvPr>
          <p:cNvGrpSpPr/>
          <p:nvPr/>
        </p:nvGrpSpPr>
        <p:grpSpPr>
          <a:xfrm>
            <a:off x="3231700" y="4036751"/>
            <a:ext cx="1813078" cy="825391"/>
            <a:chOff x="1419357" y="4036751"/>
            <a:chExt cx="1813078" cy="82539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E510FDD-D8A4-F5D5-21A3-0546CAA666C8}"/>
                </a:ext>
              </a:extLst>
            </p:cNvPr>
            <p:cNvSpPr/>
            <p:nvPr/>
          </p:nvSpPr>
          <p:spPr>
            <a:xfrm>
              <a:off x="1630405" y="4036751"/>
              <a:ext cx="14285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0" dirty="0">
                  <a:solidFill>
                    <a:srgbClr val="F15D28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Lorem Ipsum</a:t>
              </a:r>
              <a:endParaRPr lang="en-US" sz="1400" dirty="0">
                <a:solidFill>
                  <a:srgbClr val="F15D28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6A33877-43AB-A2C7-B780-93CF8DB244E6}"/>
                </a:ext>
              </a:extLst>
            </p:cNvPr>
            <p:cNvSpPr/>
            <p:nvPr/>
          </p:nvSpPr>
          <p:spPr>
            <a:xfrm>
              <a:off x="1419357" y="4285061"/>
              <a:ext cx="181307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50" charset="0"/>
                  <a:ea typeface="Roboto Light" panose="02000000000000000000" pitchFamily="2" charset="0"/>
                </a:rPr>
                <a:t>Lorem Ipsum is simply dummy text of the printing and typeset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50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7F7A18-CE1D-3F22-04FD-4E6E5542E37A}"/>
              </a:ext>
            </a:extLst>
          </p:cNvPr>
          <p:cNvGrpSpPr/>
          <p:nvPr/>
        </p:nvGrpSpPr>
        <p:grpSpPr>
          <a:xfrm>
            <a:off x="5044043" y="4036751"/>
            <a:ext cx="1813078" cy="825391"/>
            <a:chOff x="1419357" y="4036751"/>
            <a:chExt cx="1813078" cy="82539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04057F-922A-CE12-E3C3-F2946DD108F4}"/>
                </a:ext>
              </a:extLst>
            </p:cNvPr>
            <p:cNvSpPr/>
            <p:nvPr/>
          </p:nvSpPr>
          <p:spPr>
            <a:xfrm>
              <a:off x="1630405" y="4036751"/>
              <a:ext cx="14285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0" dirty="0">
                  <a:solidFill>
                    <a:srgbClr val="8E5DB4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Lorem Ipsum</a:t>
              </a:r>
              <a:endParaRPr lang="en-US" sz="1400" dirty="0">
                <a:solidFill>
                  <a:srgbClr val="8E5DB4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EF826B-F4C2-F113-B057-FDC5EBB47C0F}"/>
                </a:ext>
              </a:extLst>
            </p:cNvPr>
            <p:cNvSpPr/>
            <p:nvPr/>
          </p:nvSpPr>
          <p:spPr>
            <a:xfrm>
              <a:off x="1419357" y="4285061"/>
              <a:ext cx="181307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50" charset="0"/>
                  <a:ea typeface="Roboto Light" panose="02000000000000000000" pitchFamily="2" charset="0"/>
                </a:rPr>
                <a:t>Lorem Ipsum is simply dummy text of the printing and typeset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50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272EA2B-1B5E-ACB1-F425-6E71CF07910E}"/>
              </a:ext>
            </a:extLst>
          </p:cNvPr>
          <p:cNvGrpSpPr/>
          <p:nvPr/>
        </p:nvGrpSpPr>
        <p:grpSpPr>
          <a:xfrm>
            <a:off x="6856386" y="4036751"/>
            <a:ext cx="1813078" cy="825391"/>
            <a:chOff x="1419357" y="4036751"/>
            <a:chExt cx="1813078" cy="82539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381B9E9-3719-8C21-704A-10D7EF79C6E6}"/>
                </a:ext>
              </a:extLst>
            </p:cNvPr>
            <p:cNvSpPr/>
            <p:nvPr/>
          </p:nvSpPr>
          <p:spPr>
            <a:xfrm>
              <a:off x="1630405" y="4036751"/>
              <a:ext cx="14285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0" dirty="0">
                  <a:solidFill>
                    <a:srgbClr val="2890AB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Lorem Ipsum</a:t>
              </a:r>
              <a:endParaRPr lang="en-US" sz="1400" dirty="0">
                <a:solidFill>
                  <a:srgbClr val="2890AB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A8EE979-E7AA-5A3D-2DD6-8C58EB691059}"/>
                </a:ext>
              </a:extLst>
            </p:cNvPr>
            <p:cNvSpPr/>
            <p:nvPr/>
          </p:nvSpPr>
          <p:spPr>
            <a:xfrm>
              <a:off x="1419357" y="4285061"/>
              <a:ext cx="181307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50" charset="0"/>
                  <a:ea typeface="Roboto Light" panose="02000000000000000000" pitchFamily="2" charset="0"/>
                </a:rPr>
                <a:t>Lorem Ipsum is simply dummy text of the printing and typeset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50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4AEA07-F016-21CC-092A-A385C75D4A59}"/>
              </a:ext>
            </a:extLst>
          </p:cNvPr>
          <p:cNvGrpSpPr/>
          <p:nvPr/>
        </p:nvGrpSpPr>
        <p:grpSpPr>
          <a:xfrm>
            <a:off x="8668729" y="4036751"/>
            <a:ext cx="1813078" cy="825391"/>
            <a:chOff x="1419357" y="4036751"/>
            <a:chExt cx="1813078" cy="82539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F13CAEE-C45D-37EF-03E2-9DCAEC3BE1FD}"/>
                </a:ext>
              </a:extLst>
            </p:cNvPr>
            <p:cNvSpPr/>
            <p:nvPr/>
          </p:nvSpPr>
          <p:spPr>
            <a:xfrm>
              <a:off x="1630405" y="4036751"/>
              <a:ext cx="14285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0" dirty="0">
                  <a:solidFill>
                    <a:srgbClr val="3DBEC9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Lorem Ipsum</a:t>
              </a:r>
              <a:endParaRPr lang="en-US" sz="1400" dirty="0">
                <a:solidFill>
                  <a:srgbClr val="3DBEC9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6A76C5A-24BA-E445-A178-5C37862B3343}"/>
                </a:ext>
              </a:extLst>
            </p:cNvPr>
            <p:cNvSpPr/>
            <p:nvPr/>
          </p:nvSpPr>
          <p:spPr>
            <a:xfrm>
              <a:off x="1419357" y="4285061"/>
              <a:ext cx="181307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50" charset="0"/>
                  <a:ea typeface="Roboto Light" panose="02000000000000000000" pitchFamily="2" charset="0"/>
                </a:rPr>
                <a:t>Lorem Ipsum is simply dummy text of the printing and typeset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50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6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3333" fill="hold" nodeType="afterEffect" p14:presetBounceEnd="2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667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667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3333" fill="hold" nodeType="withEffect" p14:presetBounceEnd="26667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667">
                                          <p:cBhvr additive="base">
                                            <p:cTn id="2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667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13333" fill="hold" nodeType="withEffect" p14:presetBounceEnd="26667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667">
                                          <p:cBhvr additive="base">
                                            <p:cTn id="4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667">
                                          <p:cBhvr additive="base">
                                            <p:cTn id="4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accel="13333" fill="hold" nodeType="withEffect" p14:presetBounceEnd="26667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667">
                                          <p:cBhvr additive="base">
                                            <p:cTn id="5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667">
                                          <p:cBhvr additive="base">
                                            <p:cTn id="5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accel="13333" fill="hold" nodeType="withEffect" p14:presetBounceEnd="26667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667">
                                          <p:cBhvr additive="base">
                                            <p:cTn id="7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667">
                                          <p:cBhvr additive="base">
                                            <p:cTn id="76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42" presetClass="entr" presetSubtype="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52" grpId="0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333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3333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13333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accel="13333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accel="13333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42" presetClass="entr" presetSubtype="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52" grpId="0"/>
          <p:bldP spid="5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8422F3-2B1C-4A26-8A1A-B83244E9A92C}"/>
              </a:ext>
            </a:extLst>
          </p:cNvPr>
          <p:cNvSpPr txBox="1"/>
          <p:nvPr/>
        </p:nvSpPr>
        <p:spPr>
          <a:xfrm>
            <a:off x="0" y="6565692"/>
            <a:ext cx="35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Confidential sonata software Ltd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AC5430-084A-F457-BC27-C85C6813B3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C19E73-51B7-673F-BECF-F345643E2EDF}"/>
              </a:ext>
            </a:extLst>
          </p:cNvPr>
          <p:cNvGrpSpPr/>
          <p:nvPr/>
        </p:nvGrpSpPr>
        <p:grpSpPr>
          <a:xfrm>
            <a:off x="996873" y="2401153"/>
            <a:ext cx="2011680" cy="2011680"/>
            <a:chOff x="996873" y="2401153"/>
            <a:chExt cx="2011680" cy="201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B785990-033D-AADF-D647-CEE42B0617C3}"/>
                </a:ext>
              </a:extLst>
            </p:cNvPr>
            <p:cNvSpPr/>
            <p:nvPr/>
          </p:nvSpPr>
          <p:spPr>
            <a:xfrm>
              <a:off x="996873" y="3406992"/>
              <a:ext cx="2011680" cy="1005841"/>
            </a:xfrm>
            <a:custGeom>
              <a:avLst/>
              <a:gdLst>
                <a:gd name="connsiteX0" fmla="*/ 0 w 2011680"/>
                <a:gd name="connsiteY0" fmla="*/ 0 h 1005841"/>
                <a:gd name="connsiteX1" fmla="*/ 2011680 w 2011680"/>
                <a:gd name="connsiteY1" fmla="*/ 0 h 1005841"/>
                <a:gd name="connsiteX2" fmla="*/ 2011680 w 2011680"/>
                <a:gd name="connsiteY2" fmla="*/ 1 h 1005841"/>
                <a:gd name="connsiteX3" fmla="*/ 1005840 w 2011680"/>
                <a:gd name="connsiteY3" fmla="*/ 1005841 h 1005841"/>
                <a:gd name="connsiteX4" fmla="*/ 0 w 2011680"/>
                <a:gd name="connsiteY4" fmla="*/ 1 h 1005841"/>
                <a:gd name="connsiteX5" fmla="*/ 0 w 2011680"/>
                <a:gd name="connsiteY5" fmla="*/ 0 h 100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41">
                  <a:moveTo>
                    <a:pt x="0" y="0"/>
                  </a:moveTo>
                  <a:lnTo>
                    <a:pt x="2011680" y="0"/>
                  </a:lnTo>
                  <a:lnTo>
                    <a:pt x="2011680" y="1"/>
                  </a:lnTo>
                  <a:cubicBezTo>
                    <a:pt x="2011680" y="555511"/>
                    <a:pt x="1561350" y="1005841"/>
                    <a:pt x="1005840" y="1005841"/>
                  </a:cubicBezTo>
                  <a:cubicBezTo>
                    <a:pt x="450330" y="1005841"/>
                    <a:pt x="0" y="55551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B8A7019-31CC-3945-855E-59CA7828EE25}"/>
                </a:ext>
              </a:extLst>
            </p:cNvPr>
            <p:cNvSpPr/>
            <p:nvPr/>
          </p:nvSpPr>
          <p:spPr>
            <a:xfrm>
              <a:off x="996873" y="2401153"/>
              <a:ext cx="2011680" cy="1005839"/>
            </a:xfrm>
            <a:custGeom>
              <a:avLst/>
              <a:gdLst>
                <a:gd name="connsiteX0" fmla="*/ 1005840 w 2011680"/>
                <a:gd name="connsiteY0" fmla="*/ 0 h 1005839"/>
                <a:gd name="connsiteX1" fmla="*/ 2006487 w 2011680"/>
                <a:gd name="connsiteY1" fmla="*/ 902999 h 1005839"/>
                <a:gd name="connsiteX2" fmla="*/ 2011680 w 2011680"/>
                <a:gd name="connsiteY2" fmla="*/ 1005839 h 1005839"/>
                <a:gd name="connsiteX3" fmla="*/ 0 w 2011680"/>
                <a:gd name="connsiteY3" fmla="*/ 1005839 h 1005839"/>
                <a:gd name="connsiteX4" fmla="*/ 5193 w 2011680"/>
                <a:gd name="connsiteY4" fmla="*/ 902999 h 1005839"/>
                <a:gd name="connsiteX5" fmla="*/ 1005840 w 2011680"/>
                <a:gd name="connsiteY5" fmla="*/ 0 h 100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39">
                  <a:moveTo>
                    <a:pt x="1005840" y="0"/>
                  </a:moveTo>
                  <a:cubicBezTo>
                    <a:pt x="1526631" y="0"/>
                    <a:pt x="1954978" y="395798"/>
                    <a:pt x="2006487" y="902999"/>
                  </a:cubicBezTo>
                  <a:lnTo>
                    <a:pt x="2011680" y="1005839"/>
                  </a:lnTo>
                  <a:lnTo>
                    <a:pt x="0" y="1005839"/>
                  </a:lnTo>
                  <a:lnTo>
                    <a:pt x="5193" y="902999"/>
                  </a:lnTo>
                  <a:cubicBezTo>
                    <a:pt x="56702" y="395798"/>
                    <a:pt x="485050" y="0"/>
                    <a:pt x="1005840" y="0"/>
                  </a:cubicBezTo>
                  <a:close/>
                </a:path>
              </a:pathLst>
            </a:custGeom>
            <a:solidFill>
              <a:srgbClr val="FE8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84E4D3-A3FF-F9A2-4D77-CE758305DA25}"/>
                </a:ext>
              </a:extLst>
            </p:cNvPr>
            <p:cNvSpPr/>
            <p:nvPr/>
          </p:nvSpPr>
          <p:spPr>
            <a:xfrm>
              <a:off x="1225473" y="2629752"/>
              <a:ext cx="1554480" cy="1554480"/>
            </a:xfrm>
            <a:prstGeom prst="ellipse">
              <a:avLst/>
            </a:prstGeom>
            <a:gradFill>
              <a:gsLst>
                <a:gs pos="0">
                  <a:srgbClr val="FFCE52"/>
                </a:gs>
                <a:gs pos="100000">
                  <a:srgbClr val="FF5A58"/>
                </a:gs>
              </a:gsLst>
              <a:lin ang="5400000" scaled="0"/>
            </a:gradFill>
            <a:ln>
              <a:noFill/>
            </a:ln>
            <a:effectLst>
              <a:outerShdw blurRad="1016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2F8C9C-305F-6B8B-8993-77D04F7BF359}"/>
              </a:ext>
            </a:extLst>
          </p:cNvPr>
          <p:cNvGrpSpPr/>
          <p:nvPr/>
        </p:nvGrpSpPr>
        <p:grpSpPr>
          <a:xfrm>
            <a:off x="270584" y="991958"/>
            <a:ext cx="3059947" cy="3654532"/>
            <a:chOff x="270584" y="991958"/>
            <a:chExt cx="3059947" cy="3654532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F77379CA-8F26-776E-5976-7C0FE2FED223}"/>
                </a:ext>
              </a:extLst>
            </p:cNvPr>
            <p:cNvSpPr/>
            <p:nvPr/>
          </p:nvSpPr>
          <p:spPr>
            <a:xfrm flipV="1">
              <a:off x="763215" y="2167494"/>
              <a:ext cx="2478996" cy="2478996"/>
            </a:xfrm>
            <a:prstGeom prst="arc">
              <a:avLst>
                <a:gd name="adj1" fmla="val 10892029"/>
                <a:gd name="adj2" fmla="val 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FAE1213-65C1-8690-2768-A79139A1D9DE}"/>
                </a:ext>
              </a:extLst>
            </p:cNvPr>
            <p:cNvSpPr/>
            <p:nvPr/>
          </p:nvSpPr>
          <p:spPr>
            <a:xfrm>
              <a:off x="3143773" y="3200224"/>
              <a:ext cx="186758" cy="2067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5A7CD4-C37E-C9D6-06FC-34C6F86C9B9B}"/>
                </a:ext>
              </a:extLst>
            </p:cNvPr>
            <p:cNvCxnSpPr>
              <a:cxnSpLocks/>
            </p:cNvCxnSpPr>
            <p:nvPr/>
          </p:nvCxnSpPr>
          <p:spPr>
            <a:xfrm>
              <a:off x="763215" y="1753526"/>
              <a:ext cx="0" cy="1718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8759DF-C95F-D394-F3FB-56C3B63C68F7}"/>
                </a:ext>
              </a:extLst>
            </p:cNvPr>
            <p:cNvSpPr txBox="1"/>
            <p:nvPr/>
          </p:nvSpPr>
          <p:spPr>
            <a:xfrm>
              <a:off x="270584" y="991958"/>
              <a:ext cx="11274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 w="15875">
                    <a:solidFill>
                      <a:schemeClr val="bg1"/>
                    </a:solidFill>
                  </a:ln>
                  <a:noFill/>
                  <a:latin typeface="Archivo Black" panose="020B0A03020202020B04" pitchFamily="34" charset="0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EC80B4-80A6-B422-3D93-FB60C977C857}"/>
              </a:ext>
            </a:extLst>
          </p:cNvPr>
          <p:cNvGrpSpPr/>
          <p:nvPr/>
        </p:nvGrpSpPr>
        <p:grpSpPr>
          <a:xfrm>
            <a:off x="3741288" y="2401151"/>
            <a:ext cx="2011680" cy="2011680"/>
            <a:chOff x="3741288" y="2401151"/>
            <a:chExt cx="2011680" cy="201168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13D2CF-DFE8-B945-7261-79A798CE7EF4}"/>
                </a:ext>
              </a:extLst>
            </p:cNvPr>
            <p:cNvSpPr/>
            <p:nvPr/>
          </p:nvSpPr>
          <p:spPr>
            <a:xfrm flipV="1">
              <a:off x="3741288" y="2401151"/>
              <a:ext cx="2011680" cy="1005841"/>
            </a:xfrm>
            <a:custGeom>
              <a:avLst/>
              <a:gdLst>
                <a:gd name="connsiteX0" fmla="*/ 0 w 2011680"/>
                <a:gd name="connsiteY0" fmla="*/ 0 h 1005841"/>
                <a:gd name="connsiteX1" fmla="*/ 2011680 w 2011680"/>
                <a:gd name="connsiteY1" fmla="*/ 0 h 1005841"/>
                <a:gd name="connsiteX2" fmla="*/ 2011680 w 2011680"/>
                <a:gd name="connsiteY2" fmla="*/ 1 h 1005841"/>
                <a:gd name="connsiteX3" fmla="*/ 1005840 w 2011680"/>
                <a:gd name="connsiteY3" fmla="*/ 1005841 h 1005841"/>
                <a:gd name="connsiteX4" fmla="*/ 0 w 2011680"/>
                <a:gd name="connsiteY4" fmla="*/ 1 h 1005841"/>
                <a:gd name="connsiteX5" fmla="*/ 0 w 2011680"/>
                <a:gd name="connsiteY5" fmla="*/ 0 h 100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41">
                  <a:moveTo>
                    <a:pt x="0" y="0"/>
                  </a:moveTo>
                  <a:lnTo>
                    <a:pt x="2011680" y="0"/>
                  </a:lnTo>
                  <a:lnTo>
                    <a:pt x="2011680" y="1"/>
                  </a:lnTo>
                  <a:cubicBezTo>
                    <a:pt x="2011680" y="555511"/>
                    <a:pt x="1561350" y="1005841"/>
                    <a:pt x="1005840" y="1005841"/>
                  </a:cubicBezTo>
                  <a:cubicBezTo>
                    <a:pt x="450330" y="1005841"/>
                    <a:pt x="0" y="55551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AC0E62-0AC5-6FDD-85C4-D16C747DFC95}"/>
                </a:ext>
              </a:extLst>
            </p:cNvPr>
            <p:cNvSpPr/>
            <p:nvPr/>
          </p:nvSpPr>
          <p:spPr>
            <a:xfrm flipV="1">
              <a:off x="3741288" y="3406992"/>
              <a:ext cx="2011680" cy="1005839"/>
            </a:xfrm>
            <a:custGeom>
              <a:avLst/>
              <a:gdLst>
                <a:gd name="connsiteX0" fmla="*/ 1005840 w 2011680"/>
                <a:gd name="connsiteY0" fmla="*/ 0 h 1005839"/>
                <a:gd name="connsiteX1" fmla="*/ 2006487 w 2011680"/>
                <a:gd name="connsiteY1" fmla="*/ 902999 h 1005839"/>
                <a:gd name="connsiteX2" fmla="*/ 2011680 w 2011680"/>
                <a:gd name="connsiteY2" fmla="*/ 1005839 h 1005839"/>
                <a:gd name="connsiteX3" fmla="*/ 0 w 2011680"/>
                <a:gd name="connsiteY3" fmla="*/ 1005839 h 1005839"/>
                <a:gd name="connsiteX4" fmla="*/ 5193 w 2011680"/>
                <a:gd name="connsiteY4" fmla="*/ 902999 h 1005839"/>
                <a:gd name="connsiteX5" fmla="*/ 1005840 w 2011680"/>
                <a:gd name="connsiteY5" fmla="*/ 0 h 100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39">
                  <a:moveTo>
                    <a:pt x="1005840" y="0"/>
                  </a:moveTo>
                  <a:cubicBezTo>
                    <a:pt x="1526631" y="0"/>
                    <a:pt x="1954978" y="395798"/>
                    <a:pt x="2006487" y="902999"/>
                  </a:cubicBezTo>
                  <a:lnTo>
                    <a:pt x="2011680" y="1005839"/>
                  </a:lnTo>
                  <a:lnTo>
                    <a:pt x="0" y="1005839"/>
                  </a:lnTo>
                  <a:lnTo>
                    <a:pt x="5193" y="902999"/>
                  </a:lnTo>
                  <a:cubicBezTo>
                    <a:pt x="56702" y="395798"/>
                    <a:pt x="485050" y="0"/>
                    <a:pt x="1005840" y="0"/>
                  </a:cubicBezTo>
                  <a:close/>
                </a:path>
              </a:pathLst>
            </a:custGeom>
            <a:solidFill>
              <a:srgbClr val="FF5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5F84E5C-49B6-44DE-05BE-F8DE16ADAF54}"/>
                </a:ext>
              </a:extLst>
            </p:cNvPr>
            <p:cNvSpPr/>
            <p:nvPr/>
          </p:nvSpPr>
          <p:spPr>
            <a:xfrm flipV="1">
              <a:off x="3969888" y="2629752"/>
              <a:ext cx="1554480" cy="1554480"/>
            </a:xfrm>
            <a:prstGeom prst="ellipse">
              <a:avLst/>
            </a:prstGeom>
            <a:gradFill>
              <a:gsLst>
                <a:gs pos="0">
                  <a:srgbClr val="EF5CC8"/>
                </a:gs>
                <a:gs pos="100000">
                  <a:srgbClr val="FF5264"/>
                </a:gs>
              </a:gsLst>
              <a:lin ang="5400000" scaled="0"/>
            </a:gradFill>
            <a:ln>
              <a:noFill/>
            </a:ln>
            <a:effectLst>
              <a:outerShdw blurRad="1016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436FF6-95BA-4EB1-F6D9-0229A3923298}"/>
              </a:ext>
            </a:extLst>
          </p:cNvPr>
          <p:cNvGrpSpPr/>
          <p:nvPr/>
        </p:nvGrpSpPr>
        <p:grpSpPr>
          <a:xfrm>
            <a:off x="3025913" y="2167494"/>
            <a:ext cx="3049033" cy="3698547"/>
            <a:chOff x="3025913" y="2167494"/>
            <a:chExt cx="3049033" cy="3698547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34282CED-ED58-6410-A1A4-D2D0D73E86FB}"/>
                </a:ext>
              </a:extLst>
            </p:cNvPr>
            <p:cNvSpPr/>
            <p:nvPr/>
          </p:nvSpPr>
          <p:spPr>
            <a:xfrm>
              <a:off x="3507630" y="2167494"/>
              <a:ext cx="2478996" cy="2478996"/>
            </a:xfrm>
            <a:prstGeom prst="arc">
              <a:avLst>
                <a:gd name="adj1" fmla="val 10892029"/>
                <a:gd name="adj2" fmla="val 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7FC5F590-4A0B-1870-67D9-E4135845D4AE}"/>
                </a:ext>
              </a:extLst>
            </p:cNvPr>
            <p:cNvSpPr/>
            <p:nvPr/>
          </p:nvSpPr>
          <p:spPr>
            <a:xfrm flipV="1">
              <a:off x="5888188" y="3406992"/>
              <a:ext cx="186758" cy="2067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64EA1C-6B0E-B0A5-B47C-D488A51D2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7630" y="3341473"/>
              <a:ext cx="0" cy="1718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2DD912-F0C1-455A-47AD-3E25D8A7EDD3}"/>
                </a:ext>
              </a:extLst>
            </p:cNvPr>
            <p:cNvSpPr txBox="1"/>
            <p:nvPr/>
          </p:nvSpPr>
          <p:spPr>
            <a:xfrm>
              <a:off x="3025913" y="4850378"/>
              <a:ext cx="11274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 w="15875">
                    <a:solidFill>
                      <a:schemeClr val="bg1"/>
                    </a:solidFill>
                  </a:ln>
                  <a:noFill/>
                  <a:latin typeface="Archivo Black" panose="020B0A03020202020B04" pitchFamily="34" charset="0"/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C3E713-C935-5BFA-1B72-DF4DF960D73A}"/>
              </a:ext>
            </a:extLst>
          </p:cNvPr>
          <p:cNvGrpSpPr/>
          <p:nvPr/>
        </p:nvGrpSpPr>
        <p:grpSpPr>
          <a:xfrm>
            <a:off x="6485703" y="2401153"/>
            <a:ext cx="2011680" cy="2011680"/>
            <a:chOff x="6485703" y="2401153"/>
            <a:chExt cx="2011680" cy="201168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1AEAC70-5298-2600-7AEB-06B6EF3FE373}"/>
                </a:ext>
              </a:extLst>
            </p:cNvPr>
            <p:cNvSpPr/>
            <p:nvPr/>
          </p:nvSpPr>
          <p:spPr>
            <a:xfrm>
              <a:off x="6485703" y="3406992"/>
              <a:ext cx="2011680" cy="1005841"/>
            </a:xfrm>
            <a:custGeom>
              <a:avLst/>
              <a:gdLst>
                <a:gd name="connsiteX0" fmla="*/ 0 w 2011680"/>
                <a:gd name="connsiteY0" fmla="*/ 0 h 1005841"/>
                <a:gd name="connsiteX1" fmla="*/ 2011680 w 2011680"/>
                <a:gd name="connsiteY1" fmla="*/ 0 h 1005841"/>
                <a:gd name="connsiteX2" fmla="*/ 2011680 w 2011680"/>
                <a:gd name="connsiteY2" fmla="*/ 1 h 1005841"/>
                <a:gd name="connsiteX3" fmla="*/ 1005840 w 2011680"/>
                <a:gd name="connsiteY3" fmla="*/ 1005841 h 1005841"/>
                <a:gd name="connsiteX4" fmla="*/ 0 w 2011680"/>
                <a:gd name="connsiteY4" fmla="*/ 1 h 1005841"/>
                <a:gd name="connsiteX5" fmla="*/ 0 w 2011680"/>
                <a:gd name="connsiteY5" fmla="*/ 0 h 100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41">
                  <a:moveTo>
                    <a:pt x="0" y="0"/>
                  </a:moveTo>
                  <a:lnTo>
                    <a:pt x="2011680" y="0"/>
                  </a:lnTo>
                  <a:lnTo>
                    <a:pt x="2011680" y="1"/>
                  </a:lnTo>
                  <a:cubicBezTo>
                    <a:pt x="2011680" y="555511"/>
                    <a:pt x="1561350" y="1005841"/>
                    <a:pt x="1005840" y="1005841"/>
                  </a:cubicBezTo>
                  <a:cubicBezTo>
                    <a:pt x="450330" y="1005841"/>
                    <a:pt x="0" y="55551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80B011-7642-6537-3799-A46B4D3719C6}"/>
                </a:ext>
              </a:extLst>
            </p:cNvPr>
            <p:cNvSpPr/>
            <p:nvPr/>
          </p:nvSpPr>
          <p:spPr>
            <a:xfrm>
              <a:off x="6485703" y="2401153"/>
              <a:ext cx="2011680" cy="1005839"/>
            </a:xfrm>
            <a:custGeom>
              <a:avLst/>
              <a:gdLst>
                <a:gd name="connsiteX0" fmla="*/ 1005840 w 2011680"/>
                <a:gd name="connsiteY0" fmla="*/ 0 h 1005839"/>
                <a:gd name="connsiteX1" fmla="*/ 2006487 w 2011680"/>
                <a:gd name="connsiteY1" fmla="*/ 902999 h 1005839"/>
                <a:gd name="connsiteX2" fmla="*/ 2011680 w 2011680"/>
                <a:gd name="connsiteY2" fmla="*/ 1005839 h 1005839"/>
                <a:gd name="connsiteX3" fmla="*/ 0 w 2011680"/>
                <a:gd name="connsiteY3" fmla="*/ 1005839 h 1005839"/>
                <a:gd name="connsiteX4" fmla="*/ 5193 w 2011680"/>
                <a:gd name="connsiteY4" fmla="*/ 902999 h 1005839"/>
                <a:gd name="connsiteX5" fmla="*/ 1005840 w 2011680"/>
                <a:gd name="connsiteY5" fmla="*/ 0 h 100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39">
                  <a:moveTo>
                    <a:pt x="1005840" y="0"/>
                  </a:moveTo>
                  <a:cubicBezTo>
                    <a:pt x="1526631" y="0"/>
                    <a:pt x="1954978" y="395798"/>
                    <a:pt x="2006487" y="902999"/>
                  </a:cubicBezTo>
                  <a:lnTo>
                    <a:pt x="2011680" y="1005839"/>
                  </a:lnTo>
                  <a:lnTo>
                    <a:pt x="0" y="1005839"/>
                  </a:lnTo>
                  <a:lnTo>
                    <a:pt x="5193" y="902999"/>
                  </a:lnTo>
                  <a:cubicBezTo>
                    <a:pt x="56702" y="395798"/>
                    <a:pt x="485050" y="0"/>
                    <a:pt x="1005840" y="0"/>
                  </a:cubicBezTo>
                  <a:close/>
                </a:path>
              </a:pathLst>
            </a:custGeom>
            <a:solidFill>
              <a:srgbClr val="8D5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9EA64B-368B-2AE7-F58B-0DDBECDFF4F3}"/>
                </a:ext>
              </a:extLst>
            </p:cNvPr>
            <p:cNvSpPr/>
            <p:nvPr/>
          </p:nvSpPr>
          <p:spPr>
            <a:xfrm>
              <a:off x="6714303" y="2629752"/>
              <a:ext cx="1554480" cy="1554480"/>
            </a:xfrm>
            <a:prstGeom prst="ellipse">
              <a:avLst/>
            </a:prstGeom>
            <a:gradFill>
              <a:gsLst>
                <a:gs pos="0">
                  <a:srgbClr val="CE65FB"/>
                </a:gs>
                <a:gs pos="100000">
                  <a:srgbClr val="3F4D9E"/>
                </a:gs>
              </a:gsLst>
              <a:lin ang="5400000" scaled="0"/>
            </a:gradFill>
            <a:ln>
              <a:noFill/>
            </a:ln>
            <a:effectLst>
              <a:outerShdw blurRad="1016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2370CA-9DE3-C310-B0B9-800FBAC11A38}"/>
              </a:ext>
            </a:extLst>
          </p:cNvPr>
          <p:cNvGrpSpPr/>
          <p:nvPr/>
        </p:nvGrpSpPr>
        <p:grpSpPr>
          <a:xfrm>
            <a:off x="5759414" y="991958"/>
            <a:ext cx="3059947" cy="3654532"/>
            <a:chOff x="5759414" y="991958"/>
            <a:chExt cx="3059947" cy="3654532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853F2B3D-5482-A333-29D1-8CA0FC38DC2A}"/>
                </a:ext>
              </a:extLst>
            </p:cNvPr>
            <p:cNvSpPr/>
            <p:nvPr/>
          </p:nvSpPr>
          <p:spPr>
            <a:xfrm flipV="1">
              <a:off x="6252045" y="2167494"/>
              <a:ext cx="2478996" cy="2478996"/>
            </a:xfrm>
            <a:prstGeom prst="arc">
              <a:avLst>
                <a:gd name="adj1" fmla="val 10892029"/>
                <a:gd name="adj2" fmla="val 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84BA43D9-A56A-FB60-3B87-6D930C246E2B}"/>
                </a:ext>
              </a:extLst>
            </p:cNvPr>
            <p:cNvSpPr/>
            <p:nvPr/>
          </p:nvSpPr>
          <p:spPr>
            <a:xfrm>
              <a:off x="8632603" y="3200224"/>
              <a:ext cx="186758" cy="2067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91145B9-C8A8-6D6E-FDDB-3255C034DEB2}"/>
                </a:ext>
              </a:extLst>
            </p:cNvPr>
            <p:cNvCxnSpPr>
              <a:cxnSpLocks/>
            </p:cNvCxnSpPr>
            <p:nvPr/>
          </p:nvCxnSpPr>
          <p:spPr>
            <a:xfrm>
              <a:off x="6252045" y="1753526"/>
              <a:ext cx="0" cy="1718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B59024-7FCA-2ECD-C66F-78427D52F5E5}"/>
                </a:ext>
              </a:extLst>
            </p:cNvPr>
            <p:cNvSpPr txBox="1"/>
            <p:nvPr/>
          </p:nvSpPr>
          <p:spPr>
            <a:xfrm>
              <a:off x="5759414" y="991958"/>
              <a:ext cx="11274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 w="15875">
                    <a:solidFill>
                      <a:schemeClr val="bg1"/>
                    </a:solidFill>
                  </a:ln>
                  <a:noFill/>
                  <a:latin typeface="Archivo Black" panose="020B0A03020202020B04" pitchFamily="34" charset="0"/>
                </a:rPr>
                <a:t>3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C81007-ABC5-C0FB-4C63-67AA98027FD0}"/>
              </a:ext>
            </a:extLst>
          </p:cNvPr>
          <p:cNvGrpSpPr/>
          <p:nvPr/>
        </p:nvGrpSpPr>
        <p:grpSpPr>
          <a:xfrm>
            <a:off x="9230119" y="2401151"/>
            <a:ext cx="2011680" cy="2011680"/>
            <a:chOff x="9230119" y="2401151"/>
            <a:chExt cx="2011680" cy="201168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0BC7AE-1F3D-CBE0-C531-6D1B2FA0087B}"/>
                </a:ext>
              </a:extLst>
            </p:cNvPr>
            <p:cNvSpPr/>
            <p:nvPr/>
          </p:nvSpPr>
          <p:spPr>
            <a:xfrm flipV="1">
              <a:off x="9230119" y="2401151"/>
              <a:ext cx="2011680" cy="1005841"/>
            </a:xfrm>
            <a:custGeom>
              <a:avLst/>
              <a:gdLst>
                <a:gd name="connsiteX0" fmla="*/ 0 w 2011680"/>
                <a:gd name="connsiteY0" fmla="*/ 0 h 1005841"/>
                <a:gd name="connsiteX1" fmla="*/ 2011680 w 2011680"/>
                <a:gd name="connsiteY1" fmla="*/ 0 h 1005841"/>
                <a:gd name="connsiteX2" fmla="*/ 2011680 w 2011680"/>
                <a:gd name="connsiteY2" fmla="*/ 1 h 1005841"/>
                <a:gd name="connsiteX3" fmla="*/ 1005840 w 2011680"/>
                <a:gd name="connsiteY3" fmla="*/ 1005841 h 1005841"/>
                <a:gd name="connsiteX4" fmla="*/ 0 w 2011680"/>
                <a:gd name="connsiteY4" fmla="*/ 1 h 1005841"/>
                <a:gd name="connsiteX5" fmla="*/ 0 w 2011680"/>
                <a:gd name="connsiteY5" fmla="*/ 0 h 100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41">
                  <a:moveTo>
                    <a:pt x="0" y="0"/>
                  </a:moveTo>
                  <a:lnTo>
                    <a:pt x="2011680" y="0"/>
                  </a:lnTo>
                  <a:lnTo>
                    <a:pt x="2011680" y="1"/>
                  </a:lnTo>
                  <a:cubicBezTo>
                    <a:pt x="2011680" y="555511"/>
                    <a:pt x="1561350" y="1005841"/>
                    <a:pt x="1005840" y="1005841"/>
                  </a:cubicBezTo>
                  <a:cubicBezTo>
                    <a:pt x="450330" y="1005841"/>
                    <a:pt x="0" y="55551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6FEC45-CE32-ED5F-DE95-D7AFAB211C2C}"/>
                </a:ext>
              </a:extLst>
            </p:cNvPr>
            <p:cNvSpPr/>
            <p:nvPr/>
          </p:nvSpPr>
          <p:spPr>
            <a:xfrm flipV="1">
              <a:off x="9230119" y="3406992"/>
              <a:ext cx="2011680" cy="1005839"/>
            </a:xfrm>
            <a:custGeom>
              <a:avLst/>
              <a:gdLst>
                <a:gd name="connsiteX0" fmla="*/ 1005840 w 2011680"/>
                <a:gd name="connsiteY0" fmla="*/ 0 h 1005839"/>
                <a:gd name="connsiteX1" fmla="*/ 2006487 w 2011680"/>
                <a:gd name="connsiteY1" fmla="*/ 902999 h 1005839"/>
                <a:gd name="connsiteX2" fmla="*/ 2011680 w 2011680"/>
                <a:gd name="connsiteY2" fmla="*/ 1005839 h 1005839"/>
                <a:gd name="connsiteX3" fmla="*/ 0 w 2011680"/>
                <a:gd name="connsiteY3" fmla="*/ 1005839 h 1005839"/>
                <a:gd name="connsiteX4" fmla="*/ 5193 w 2011680"/>
                <a:gd name="connsiteY4" fmla="*/ 902999 h 1005839"/>
                <a:gd name="connsiteX5" fmla="*/ 1005840 w 2011680"/>
                <a:gd name="connsiteY5" fmla="*/ 0 h 100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80" h="1005839">
                  <a:moveTo>
                    <a:pt x="1005840" y="0"/>
                  </a:moveTo>
                  <a:cubicBezTo>
                    <a:pt x="1526631" y="0"/>
                    <a:pt x="1954978" y="395798"/>
                    <a:pt x="2006487" y="902999"/>
                  </a:cubicBezTo>
                  <a:lnTo>
                    <a:pt x="2011680" y="1005839"/>
                  </a:lnTo>
                  <a:lnTo>
                    <a:pt x="0" y="1005839"/>
                  </a:lnTo>
                  <a:lnTo>
                    <a:pt x="5193" y="902999"/>
                  </a:lnTo>
                  <a:cubicBezTo>
                    <a:pt x="56702" y="395798"/>
                    <a:pt x="485050" y="0"/>
                    <a:pt x="1005840" y="0"/>
                  </a:cubicBezTo>
                  <a:close/>
                </a:path>
              </a:pathLst>
            </a:custGeom>
            <a:solidFill>
              <a:srgbClr val="74C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D5661AE-2535-A4A1-2717-6297320443FA}"/>
                </a:ext>
              </a:extLst>
            </p:cNvPr>
            <p:cNvSpPr/>
            <p:nvPr/>
          </p:nvSpPr>
          <p:spPr>
            <a:xfrm flipV="1">
              <a:off x="9458719" y="2629752"/>
              <a:ext cx="1554480" cy="1554480"/>
            </a:xfrm>
            <a:prstGeom prst="ellipse">
              <a:avLst/>
            </a:prstGeom>
            <a:gradFill>
              <a:gsLst>
                <a:gs pos="0">
                  <a:srgbClr val="A0D32C"/>
                </a:gs>
                <a:gs pos="100000">
                  <a:srgbClr val="46CA89"/>
                </a:gs>
              </a:gsLst>
              <a:lin ang="5400000" scaled="0"/>
            </a:gradFill>
            <a:ln>
              <a:noFill/>
            </a:ln>
            <a:effectLst>
              <a:outerShdw blurRad="1016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028C8C-6FAA-E0B5-DFB8-5D0696CB880A}"/>
              </a:ext>
            </a:extLst>
          </p:cNvPr>
          <p:cNvGrpSpPr/>
          <p:nvPr/>
        </p:nvGrpSpPr>
        <p:grpSpPr>
          <a:xfrm>
            <a:off x="8497383" y="2167494"/>
            <a:ext cx="3066394" cy="3698548"/>
            <a:chOff x="8497383" y="2167494"/>
            <a:chExt cx="3066394" cy="3698548"/>
          </a:xfrm>
        </p:grpSpPr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99D8A881-90CD-B51D-B68F-06C1EFC2888A}"/>
                </a:ext>
              </a:extLst>
            </p:cNvPr>
            <p:cNvSpPr/>
            <p:nvPr/>
          </p:nvSpPr>
          <p:spPr>
            <a:xfrm>
              <a:off x="8996461" y="2167494"/>
              <a:ext cx="2478996" cy="2478996"/>
            </a:xfrm>
            <a:prstGeom prst="arc">
              <a:avLst>
                <a:gd name="adj1" fmla="val 10892029"/>
                <a:gd name="adj2" fmla="val 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A9FFDE1-56E5-3179-074C-27EF4853B2CE}"/>
                </a:ext>
              </a:extLst>
            </p:cNvPr>
            <p:cNvSpPr/>
            <p:nvPr/>
          </p:nvSpPr>
          <p:spPr>
            <a:xfrm flipV="1">
              <a:off x="11377019" y="3406992"/>
              <a:ext cx="186758" cy="2067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D84CFD7-8626-A542-016C-15BB4BE2A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6461" y="3341473"/>
              <a:ext cx="0" cy="1718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59DAA7-CBEE-117E-6465-4E4BBE3479A2}"/>
                </a:ext>
              </a:extLst>
            </p:cNvPr>
            <p:cNvSpPr txBox="1"/>
            <p:nvPr/>
          </p:nvSpPr>
          <p:spPr>
            <a:xfrm>
              <a:off x="8497383" y="4850379"/>
              <a:ext cx="11274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 w="15875">
                    <a:solidFill>
                      <a:schemeClr val="bg1"/>
                    </a:solidFill>
                  </a:ln>
                  <a:noFill/>
                  <a:latin typeface="Archivo Black" panose="020B0A03020202020B04" pitchFamily="34" charset="0"/>
                </a:rPr>
                <a:t>4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1877E35-1004-DC2C-E4F4-76794FED0513}"/>
              </a:ext>
            </a:extLst>
          </p:cNvPr>
          <p:cNvSpPr/>
          <p:nvPr/>
        </p:nvSpPr>
        <p:spPr>
          <a:xfrm>
            <a:off x="1110806" y="1120898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FE8C5D"/>
                </a:solidFill>
                <a:effectLst/>
                <a:latin typeface="Roboto" pitchFamily="2" charset="0"/>
                <a:ea typeface="Roboto" pitchFamily="2" charset="0"/>
              </a:rPr>
              <a:t>UI Design</a:t>
            </a:r>
            <a:endParaRPr lang="en-US" dirty="0">
              <a:solidFill>
                <a:srgbClr val="FE8C5D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A155FD-6798-B7E6-2E46-C642A732AD16}"/>
              </a:ext>
            </a:extLst>
          </p:cNvPr>
          <p:cNvGrpSpPr/>
          <p:nvPr/>
        </p:nvGrpSpPr>
        <p:grpSpPr>
          <a:xfrm>
            <a:off x="1814205" y="3185144"/>
            <a:ext cx="349956" cy="384952"/>
            <a:chOff x="8889951" y="2760237"/>
            <a:chExt cx="402172" cy="402172"/>
          </a:xfrm>
          <a:solidFill>
            <a:schemeClr val="tx1">
              <a:alpha val="60000"/>
            </a:schemeClr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86FE56F-E4FF-4A82-12FB-1520A5EC7B2A}"/>
                </a:ext>
              </a:extLst>
            </p:cNvPr>
            <p:cNvSpPr/>
            <p:nvPr/>
          </p:nvSpPr>
          <p:spPr>
            <a:xfrm>
              <a:off x="8889951" y="2760237"/>
              <a:ext cx="402172" cy="402172"/>
            </a:xfrm>
            <a:custGeom>
              <a:avLst/>
              <a:gdLst>
                <a:gd name="connsiteX0" fmla="*/ 35486 w 402171"/>
                <a:gd name="connsiteY0" fmla="*/ 0 h 402171"/>
                <a:gd name="connsiteX1" fmla="*/ 0 w 402171"/>
                <a:gd name="connsiteY1" fmla="*/ 0 h 402171"/>
                <a:gd name="connsiteX2" fmla="*/ 0 w 402171"/>
                <a:gd name="connsiteY2" fmla="*/ 402172 h 402171"/>
                <a:gd name="connsiteX3" fmla="*/ 402172 w 402171"/>
                <a:gd name="connsiteY3" fmla="*/ 402172 h 402171"/>
                <a:gd name="connsiteX4" fmla="*/ 402172 w 402171"/>
                <a:gd name="connsiteY4" fmla="*/ 366686 h 402171"/>
                <a:gd name="connsiteX5" fmla="*/ 35486 w 402171"/>
                <a:gd name="connsiteY5" fmla="*/ 366686 h 40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71" h="402171">
                  <a:moveTo>
                    <a:pt x="35486" y="0"/>
                  </a:moveTo>
                  <a:lnTo>
                    <a:pt x="0" y="0"/>
                  </a:lnTo>
                  <a:lnTo>
                    <a:pt x="0" y="402172"/>
                  </a:lnTo>
                  <a:lnTo>
                    <a:pt x="402172" y="402172"/>
                  </a:lnTo>
                  <a:lnTo>
                    <a:pt x="402172" y="366686"/>
                  </a:lnTo>
                  <a:lnTo>
                    <a:pt x="35486" y="366686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D2A1833-F867-F65C-C335-99FBBF12F935}"/>
                </a:ext>
              </a:extLst>
            </p:cNvPr>
            <p:cNvSpPr/>
            <p:nvPr/>
          </p:nvSpPr>
          <p:spPr>
            <a:xfrm>
              <a:off x="8960923" y="2884437"/>
              <a:ext cx="65057" cy="207000"/>
            </a:xfrm>
            <a:custGeom>
              <a:avLst/>
              <a:gdLst>
                <a:gd name="connsiteX0" fmla="*/ 0 w 65057"/>
                <a:gd name="connsiteY0" fmla="*/ 0 h 207000"/>
                <a:gd name="connsiteX1" fmla="*/ 65057 w 65057"/>
                <a:gd name="connsiteY1" fmla="*/ 0 h 207000"/>
                <a:gd name="connsiteX2" fmla="*/ 65057 w 65057"/>
                <a:gd name="connsiteY2" fmla="*/ 207000 h 207000"/>
                <a:gd name="connsiteX3" fmla="*/ 0 w 65057"/>
                <a:gd name="connsiteY3" fmla="*/ 207000 h 20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207000">
                  <a:moveTo>
                    <a:pt x="0" y="0"/>
                  </a:moveTo>
                  <a:lnTo>
                    <a:pt x="65057" y="0"/>
                  </a:lnTo>
                  <a:lnTo>
                    <a:pt x="65057" y="207000"/>
                  </a:lnTo>
                  <a:lnTo>
                    <a:pt x="0" y="2070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6F3FB0D-1C58-1871-139D-A03B7C714E76}"/>
                </a:ext>
              </a:extLst>
            </p:cNvPr>
            <p:cNvSpPr/>
            <p:nvPr/>
          </p:nvSpPr>
          <p:spPr>
            <a:xfrm>
              <a:off x="9049637" y="2760237"/>
              <a:ext cx="65057" cy="331200"/>
            </a:xfrm>
            <a:custGeom>
              <a:avLst/>
              <a:gdLst>
                <a:gd name="connsiteX0" fmla="*/ 0 w 65057"/>
                <a:gd name="connsiteY0" fmla="*/ 0 h 331200"/>
                <a:gd name="connsiteX1" fmla="*/ 65057 w 65057"/>
                <a:gd name="connsiteY1" fmla="*/ 0 h 331200"/>
                <a:gd name="connsiteX2" fmla="*/ 65057 w 65057"/>
                <a:gd name="connsiteY2" fmla="*/ 331200 h 331200"/>
                <a:gd name="connsiteX3" fmla="*/ 0 w 65057"/>
                <a:gd name="connsiteY3" fmla="*/ 331200 h 33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331200">
                  <a:moveTo>
                    <a:pt x="0" y="0"/>
                  </a:moveTo>
                  <a:lnTo>
                    <a:pt x="65057" y="0"/>
                  </a:lnTo>
                  <a:lnTo>
                    <a:pt x="65057" y="331200"/>
                  </a:lnTo>
                  <a:lnTo>
                    <a:pt x="0" y="3312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EBBBF99-E524-57BF-0415-56085F6C8ABE}"/>
                </a:ext>
              </a:extLst>
            </p:cNvPr>
            <p:cNvSpPr/>
            <p:nvPr/>
          </p:nvSpPr>
          <p:spPr>
            <a:xfrm>
              <a:off x="9138351" y="2884437"/>
              <a:ext cx="65057" cy="207000"/>
            </a:xfrm>
            <a:custGeom>
              <a:avLst/>
              <a:gdLst>
                <a:gd name="connsiteX0" fmla="*/ 0 w 65057"/>
                <a:gd name="connsiteY0" fmla="*/ 0 h 207000"/>
                <a:gd name="connsiteX1" fmla="*/ 65057 w 65057"/>
                <a:gd name="connsiteY1" fmla="*/ 0 h 207000"/>
                <a:gd name="connsiteX2" fmla="*/ 65057 w 65057"/>
                <a:gd name="connsiteY2" fmla="*/ 207000 h 207000"/>
                <a:gd name="connsiteX3" fmla="*/ 0 w 65057"/>
                <a:gd name="connsiteY3" fmla="*/ 207000 h 20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207000">
                  <a:moveTo>
                    <a:pt x="0" y="0"/>
                  </a:moveTo>
                  <a:lnTo>
                    <a:pt x="65057" y="0"/>
                  </a:lnTo>
                  <a:lnTo>
                    <a:pt x="65057" y="207000"/>
                  </a:lnTo>
                  <a:lnTo>
                    <a:pt x="0" y="2070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21BF71-547F-FE6C-B7DB-71A558379D06}"/>
                </a:ext>
              </a:extLst>
            </p:cNvPr>
            <p:cNvSpPr/>
            <p:nvPr/>
          </p:nvSpPr>
          <p:spPr>
            <a:xfrm>
              <a:off x="9227066" y="2984980"/>
              <a:ext cx="65057" cy="106457"/>
            </a:xfrm>
            <a:custGeom>
              <a:avLst/>
              <a:gdLst>
                <a:gd name="connsiteX0" fmla="*/ 0 w 65057"/>
                <a:gd name="connsiteY0" fmla="*/ 0 h 106457"/>
                <a:gd name="connsiteX1" fmla="*/ 65057 w 65057"/>
                <a:gd name="connsiteY1" fmla="*/ 0 h 106457"/>
                <a:gd name="connsiteX2" fmla="*/ 65057 w 65057"/>
                <a:gd name="connsiteY2" fmla="*/ 106457 h 106457"/>
                <a:gd name="connsiteX3" fmla="*/ 0 w 65057"/>
                <a:gd name="connsiteY3" fmla="*/ 106457 h 10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106457">
                  <a:moveTo>
                    <a:pt x="0" y="0"/>
                  </a:moveTo>
                  <a:lnTo>
                    <a:pt x="65057" y="0"/>
                  </a:lnTo>
                  <a:lnTo>
                    <a:pt x="65057" y="106457"/>
                  </a:lnTo>
                  <a:lnTo>
                    <a:pt x="0" y="106457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3" name="Graphic 52" descr="Circles with arrows">
            <a:extLst>
              <a:ext uri="{FF2B5EF4-FFF2-40B4-BE49-F238E27FC236}">
                <a16:creationId xmlns:a16="http://schemas.microsoft.com/office/drawing/2014/main" id="{51C21D21-26A4-D4C0-DD0A-8A5C62942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3527" y="3111270"/>
            <a:ext cx="635459" cy="635459"/>
          </a:xfrm>
          <a:prstGeom prst="rect">
            <a:avLst/>
          </a:prstGeom>
        </p:spPr>
      </p:pic>
      <p:pic>
        <p:nvPicPr>
          <p:cNvPr id="54" name="Graphic 53" descr="Lock">
            <a:extLst>
              <a:ext uri="{FF2B5EF4-FFF2-40B4-BE49-F238E27FC236}">
                <a16:creationId xmlns:a16="http://schemas.microsoft.com/office/drawing/2014/main" id="{B0BBFD53-F395-EBD0-A0FE-FAA8D82DB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242" y="3061722"/>
            <a:ext cx="567772" cy="567772"/>
          </a:xfrm>
          <a:prstGeom prst="rect">
            <a:avLst/>
          </a:prstGeom>
        </p:spPr>
      </p:pic>
      <p:pic>
        <p:nvPicPr>
          <p:cNvPr id="55" name="Graphic 54" descr="Cloud Computing">
            <a:extLst>
              <a:ext uri="{FF2B5EF4-FFF2-40B4-BE49-F238E27FC236}">
                <a16:creationId xmlns:a16="http://schemas.microsoft.com/office/drawing/2014/main" id="{70FB9B97-8CE2-D743-F7AA-98869E89B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0570" y="3091837"/>
            <a:ext cx="571565" cy="57156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FE26A1B-B9DE-D009-A40D-6DCC2FC579E2}"/>
              </a:ext>
            </a:extLst>
          </p:cNvPr>
          <p:cNvSpPr/>
          <p:nvPr/>
        </p:nvSpPr>
        <p:spPr>
          <a:xfrm>
            <a:off x="6627455" y="1120898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8F5CD3"/>
                </a:solidFill>
                <a:latin typeface="Roboto" pitchFamily="2" charset="0"/>
                <a:ea typeface="Roboto" pitchFamily="2" charset="0"/>
              </a:rPr>
              <a:t>API Design</a:t>
            </a:r>
            <a:endParaRPr lang="en-US" dirty="0">
              <a:solidFill>
                <a:srgbClr val="8F5CD3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61E8F21-2798-528F-3225-9A2231C8F1AD}"/>
              </a:ext>
            </a:extLst>
          </p:cNvPr>
          <p:cNvSpPr/>
          <p:nvPr/>
        </p:nvSpPr>
        <p:spPr>
          <a:xfrm>
            <a:off x="3865212" y="4971389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FF579A"/>
                </a:solidFill>
                <a:effectLst/>
                <a:latin typeface="Roboto" pitchFamily="2" charset="0"/>
                <a:ea typeface="Roboto" pitchFamily="2" charset="0"/>
              </a:rPr>
              <a:t>DB Design</a:t>
            </a:r>
            <a:endParaRPr lang="en-US" dirty="0">
              <a:solidFill>
                <a:srgbClr val="FF579A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74397E-47CC-D84B-BB27-BF058D8EAA9E}"/>
              </a:ext>
            </a:extLst>
          </p:cNvPr>
          <p:cNvSpPr/>
          <p:nvPr/>
        </p:nvSpPr>
        <p:spPr>
          <a:xfrm>
            <a:off x="9381861" y="497138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77CE61"/>
                </a:solidFill>
                <a:effectLst/>
                <a:latin typeface="Roboto" pitchFamily="2" charset="0"/>
                <a:ea typeface="Roboto" pitchFamily="2" charset="0"/>
              </a:rPr>
              <a:t>Lorem Ipsum</a:t>
            </a:r>
            <a:endParaRPr lang="en-US" dirty="0">
              <a:solidFill>
                <a:srgbClr val="77CE6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5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6667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6667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6667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6667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35" presetID="2" presetClass="entr" presetSubtype="4" accel="26667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6667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26667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accel="26667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666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6667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666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35" presetID="2" presetClass="entr" presetSubtype="4" accel="2666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6667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2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6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accel="2666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514A05-7379-9D02-E17B-9A9578370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321A9"/>
              </a:gs>
              <a:gs pos="72000">
                <a:srgbClr val="5B21AE"/>
              </a:gs>
              <a:gs pos="95000">
                <a:srgbClr val="501F9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3DD6421-437E-076D-08D7-E50D0642E791}"/>
              </a:ext>
            </a:extLst>
          </p:cNvPr>
          <p:cNvSpPr/>
          <p:nvPr/>
        </p:nvSpPr>
        <p:spPr>
          <a:xfrm>
            <a:off x="1295400" y="0"/>
            <a:ext cx="9601200" cy="6858000"/>
          </a:xfrm>
          <a:custGeom>
            <a:avLst/>
            <a:gdLst>
              <a:gd name="connsiteX0" fmla="*/ 4907478 w 9601200"/>
              <a:gd name="connsiteY0" fmla="*/ 0 h 6858000"/>
              <a:gd name="connsiteX1" fmla="*/ 5600700 w 9601200"/>
              <a:gd name="connsiteY1" fmla="*/ 0 h 6858000"/>
              <a:gd name="connsiteX2" fmla="*/ 9601200 w 9601200"/>
              <a:gd name="connsiteY2" fmla="*/ 3429000 h 6858000"/>
              <a:gd name="connsiteX3" fmla="*/ 5600700 w 9601200"/>
              <a:gd name="connsiteY3" fmla="*/ 6858000 h 6858000"/>
              <a:gd name="connsiteX4" fmla="*/ 4907478 w 9601200"/>
              <a:gd name="connsiteY4" fmla="*/ 6858000 h 6858000"/>
              <a:gd name="connsiteX5" fmla="*/ 8915400 w 9601200"/>
              <a:gd name="connsiteY5" fmla="*/ 3429000 h 6858000"/>
              <a:gd name="connsiteX6" fmla="*/ 4000501 w 9601200"/>
              <a:gd name="connsiteY6" fmla="*/ 0 h 6858000"/>
              <a:gd name="connsiteX7" fmla="*/ 4693722 w 9601200"/>
              <a:gd name="connsiteY7" fmla="*/ 0 h 6858000"/>
              <a:gd name="connsiteX8" fmla="*/ 685800 w 9601200"/>
              <a:gd name="connsiteY8" fmla="*/ 3429000 h 6858000"/>
              <a:gd name="connsiteX9" fmla="*/ 4693722 w 9601200"/>
              <a:gd name="connsiteY9" fmla="*/ 6858000 h 6858000"/>
              <a:gd name="connsiteX10" fmla="*/ 4000500 w 9601200"/>
              <a:gd name="connsiteY10" fmla="*/ 6858000 h 6858000"/>
              <a:gd name="connsiteX11" fmla="*/ 0 w 9601200"/>
              <a:gd name="connsiteY11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01200" h="6858000">
                <a:moveTo>
                  <a:pt x="4907478" y="0"/>
                </a:moveTo>
                <a:lnTo>
                  <a:pt x="5600700" y="0"/>
                </a:lnTo>
                <a:lnTo>
                  <a:pt x="9601200" y="3429000"/>
                </a:lnTo>
                <a:lnTo>
                  <a:pt x="5600700" y="6858000"/>
                </a:lnTo>
                <a:lnTo>
                  <a:pt x="4907478" y="6858000"/>
                </a:lnTo>
                <a:lnTo>
                  <a:pt x="8915400" y="3429000"/>
                </a:lnTo>
                <a:close/>
                <a:moveTo>
                  <a:pt x="4000501" y="0"/>
                </a:moveTo>
                <a:lnTo>
                  <a:pt x="4693722" y="0"/>
                </a:lnTo>
                <a:lnTo>
                  <a:pt x="685800" y="3429000"/>
                </a:lnTo>
                <a:lnTo>
                  <a:pt x="4693722" y="6858000"/>
                </a:lnTo>
                <a:lnTo>
                  <a:pt x="4000500" y="6858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rgbClr val="B579D9"/>
              </a:gs>
              <a:gs pos="80000">
                <a:srgbClr val="702B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5200CE-5549-6CE2-9D63-17FFB166FDD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7902039 w 12191999"/>
              <a:gd name="connsiteY0" fmla="*/ 0 h 6858000"/>
              <a:gd name="connsiteX1" fmla="*/ 8595261 w 12191999"/>
              <a:gd name="connsiteY1" fmla="*/ 0 h 6858000"/>
              <a:gd name="connsiteX2" fmla="*/ 12191999 w 12191999"/>
              <a:gd name="connsiteY2" fmla="*/ 3082918 h 6858000"/>
              <a:gd name="connsiteX3" fmla="*/ 12191999 w 12191999"/>
              <a:gd name="connsiteY3" fmla="*/ 3775082 h 6858000"/>
              <a:gd name="connsiteX4" fmla="*/ 8595261 w 12191999"/>
              <a:gd name="connsiteY4" fmla="*/ 6858000 h 6858000"/>
              <a:gd name="connsiteX5" fmla="*/ 7902039 w 12191999"/>
              <a:gd name="connsiteY5" fmla="*/ 6858000 h 6858000"/>
              <a:gd name="connsiteX6" fmla="*/ 11909961 w 12191999"/>
              <a:gd name="connsiteY6" fmla="*/ 3429000 h 6858000"/>
              <a:gd name="connsiteX7" fmla="*/ 3596740 w 12191999"/>
              <a:gd name="connsiteY7" fmla="*/ 0 h 6858000"/>
              <a:gd name="connsiteX8" fmla="*/ 4289961 w 12191999"/>
              <a:gd name="connsiteY8" fmla="*/ 0 h 6858000"/>
              <a:gd name="connsiteX9" fmla="*/ 282039 w 12191999"/>
              <a:gd name="connsiteY9" fmla="*/ 3429000 h 6858000"/>
              <a:gd name="connsiteX10" fmla="*/ 4289961 w 12191999"/>
              <a:gd name="connsiteY10" fmla="*/ 6858000 h 6858000"/>
              <a:gd name="connsiteX11" fmla="*/ 3596739 w 12191999"/>
              <a:gd name="connsiteY11" fmla="*/ 6858000 h 6858000"/>
              <a:gd name="connsiteX12" fmla="*/ 0 w 12191999"/>
              <a:gd name="connsiteY12" fmla="*/ 3775081 h 6858000"/>
              <a:gd name="connsiteX13" fmla="*/ 0 w 12191999"/>
              <a:gd name="connsiteY13" fmla="*/ 30829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858000">
                <a:moveTo>
                  <a:pt x="7902039" y="0"/>
                </a:moveTo>
                <a:lnTo>
                  <a:pt x="8595261" y="0"/>
                </a:lnTo>
                <a:lnTo>
                  <a:pt x="12191999" y="3082918"/>
                </a:lnTo>
                <a:lnTo>
                  <a:pt x="12191999" y="3775082"/>
                </a:lnTo>
                <a:lnTo>
                  <a:pt x="8595261" y="6858000"/>
                </a:lnTo>
                <a:lnTo>
                  <a:pt x="7902039" y="6858000"/>
                </a:lnTo>
                <a:lnTo>
                  <a:pt x="11909961" y="3429000"/>
                </a:lnTo>
                <a:close/>
                <a:moveTo>
                  <a:pt x="3596740" y="0"/>
                </a:moveTo>
                <a:lnTo>
                  <a:pt x="4289961" y="0"/>
                </a:lnTo>
                <a:lnTo>
                  <a:pt x="282039" y="3429000"/>
                </a:lnTo>
                <a:lnTo>
                  <a:pt x="4289961" y="6858000"/>
                </a:lnTo>
                <a:lnTo>
                  <a:pt x="3596739" y="6858000"/>
                </a:lnTo>
                <a:lnTo>
                  <a:pt x="0" y="3775081"/>
                </a:lnTo>
                <a:lnTo>
                  <a:pt x="0" y="3082919"/>
                </a:lnTo>
                <a:close/>
              </a:path>
            </a:pathLst>
          </a:custGeom>
          <a:gradFill>
            <a:gsLst>
              <a:gs pos="0">
                <a:srgbClr val="B579D9"/>
              </a:gs>
              <a:gs pos="80000">
                <a:srgbClr val="702B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6CC32F-1F47-5472-E441-7496DE3FD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4641429 h 6858000"/>
              <a:gd name="connsiteX1" fmla="*/ 12192000 w 12192000"/>
              <a:gd name="connsiteY1" fmla="*/ 5231507 h 6858000"/>
              <a:gd name="connsiteX2" fmla="*/ 10294424 w 12192000"/>
              <a:gd name="connsiteY2" fmla="*/ 6858000 h 6858000"/>
              <a:gd name="connsiteX3" fmla="*/ 9601202 w 12192000"/>
              <a:gd name="connsiteY3" fmla="*/ 6858000 h 6858000"/>
              <a:gd name="connsiteX4" fmla="*/ 0 w 12192000"/>
              <a:gd name="connsiteY4" fmla="*/ 4641427 h 6858000"/>
              <a:gd name="connsiteX5" fmla="*/ 2590800 w 12192000"/>
              <a:gd name="connsiteY5" fmla="*/ 6858000 h 6858000"/>
              <a:gd name="connsiteX6" fmla="*/ 1897578 w 12192000"/>
              <a:gd name="connsiteY6" fmla="*/ 6858000 h 6858000"/>
              <a:gd name="connsiteX7" fmla="*/ 0 w 12192000"/>
              <a:gd name="connsiteY7" fmla="*/ 5231505 h 6858000"/>
              <a:gd name="connsiteX8" fmla="*/ 9601202 w 12192000"/>
              <a:gd name="connsiteY8" fmla="*/ 0 h 6858000"/>
              <a:gd name="connsiteX9" fmla="*/ 10294424 w 12192000"/>
              <a:gd name="connsiteY9" fmla="*/ 0 h 6858000"/>
              <a:gd name="connsiteX10" fmla="*/ 12192000 w 12192000"/>
              <a:gd name="connsiteY10" fmla="*/ 1626494 h 6858000"/>
              <a:gd name="connsiteX11" fmla="*/ 12192000 w 12192000"/>
              <a:gd name="connsiteY11" fmla="*/ 2216572 h 6858000"/>
              <a:gd name="connsiteX12" fmla="*/ 1897579 w 12192000"/>
              <a:gd name="connsiteY12" fmla="*/ 0 h 6858000"/>
              <a:gd name="connsiteX13" fmla="*/ 2590800 w 12192000"/>
              <a:gd name="connsiteY13" fmla="*/ 0 h 6858000"/>
              <a:gd name="connsiteX14" fmla="*/ 0 w 12192000"/>
              <a:gd name="connsiteY14" fmla="*/ 2216574 h 6858000"/>
              <a:gd name="connsiteX15" fmla="*/ 0 w 12192000"/>
              <a:gd name="connsiteY15" fmla="*/ 16264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2192000" y="4641429"/>
                </a:moveTo>
                <a:lnTo>
                  <a:pt x="12192000" y="5231507"/>
                </a:lnTo>
                <a:lnTo>
                  <a:pt x="10294424" y="6858000"/>
                </a:lnTo>
                <a:lnTo>
                  <a:pt x="9601202" y="6858000"/>
                </a:lnTo>
                <a:close/>
                <a:moveTo>
                  <a:pt x="0" y="4641427"/>
                </a:moveTo>
                <a:lnTo>
                  <a:pt x="2590800" y="6858000"/>
                </a:lnTo>
                <a:lnTo>
                  <a:pt x="1897578" y="6858000"/>
                </a:lnTo>
                <a:lnTo>
                  <a:pt x="0" y="5231505"/>
                </a:lnTo>
                <a:close/>
                <a:moveTo>
                  <a:pt x="9601202" y="0"/>
                </a:moveTo>
                <a:lnTo>
                  <a:pt x="10294424" y="0"/>
                </a:lnTo>
                <a:lnTo>
                  <a:pt x="12192000" y="1626494"/>
                </a:lnTo>
                <a:lnTo>
                  <a:pt x="12192000" y="2216572"/>
                </a:lnTo>
                <a:close/>
                <a:moveTo>
                  <a:pt x="1897579" y="0"/>
                </a:moveTo>
                <a:lnTo>
                  <a:pt x="2590800" y="0"/>
                </a:lnTo>
                <a:lnTo>
                  <a:pt x="0" y="2216574"/>
                </a:lnTo>
                <a:lnTo>
                  <a:pt x="0" y="1626496"/>
                </a:lnTo>
                <a:close/>
              </a:path>
            </a:pathLst>
          </a:custGeom>
          <a:gradFill>
            <a:gsLst>
              <a:gs pos="0">
                <a:srgbClr val="B579D9"/>
              </a:gs>
              <a:gs pos="80000">
                <a:srgbClr val="702B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FCD89-213E-FE53-8AFD-A84DD4738852}"/>
              </a:ext>
            </a:extLst>
          </p:cNvPr>
          <p:cNvSpPr txBox="1"/>
          <p:nvPr/>
        </p:nvSpPr>
        <p:spPr>
          <a:xfrm>
            <a:off x="2277123" y="2674948"/>
            <a:ext cx="76377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>
                <a:solidFill>
                  <a:schemeClr val="bg1"/>
                </a:solidFill>
                <a:latin typeface="Montserrat" panose="00000500000000000000" pitchFamily="50" charset="0"/>
              </a:rPr>
              <a:t>Thank Y   u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CA493C-B1D0-E71B-FD3A-C213F64A78BD}"/>
              </a:ext>
            </a:extLst>
          </p:cNvPr>
          <p:cNvGrpSpPr/>
          <p:nvPr/>
        </p:nvGrpSpPr>
        <p:grpSpPr>
          <a:xfrm>
            <a:off x="1551712" y="-1261457"/>
            <a:ext cx="1450821" cy="1480771"/>
            <a:chOff x="4838329" y="2006352"/>
            <a:chExt cx="1450821" cy="148077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00BFAD-BB72-09D2-025C-DFAC64762846}"/>
                </a:ext>
              </a:extLst>
            </p:cNvPr>
            <p:cNvSpPr/>
            <p:nvPr/>
          </p:nvSpPr>
          <p:spPr>
            <a:xfrm>
              <a:off x="4879400" y="2077373"/>
              <a:ext cx="1409750" cy="14097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CEBB37-FA2C-D104-3A07-D09795382613}"/>
                </a:ext>
              </a:extLst>
            </p:cNvPr>
            <p:cNvSpPr/>
            <p:nvPr/>
          </p:nvSpPr>
          <p:spPr>
            <a:xfrm>
              <a:off x="4838329" y="2006352"/>
              <a:ext cx="941832" cy="941832"/>
            </a:xfrm>
            <a:prstGeom prst="ellipse">
              <a:avLst/>
            </a:prstGeom>
            <a:gradFill flip="none" rotWithShape="1">
              <a:gsLst>
                <a:gs pos="6000">
                  <a:srgbClr val="FFFFFF"/>
                </a:gs>
                <a:gs pos="19000">
                  <a:srgbClr val="CB9FE4"/>
                </a:gs>
                <a:gs pos="30000">
                  <a:srgbClr val="9261C7"/>
                </a:gs>
                <a:gs pos="56000">
                  <a:srgbClr val="36219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4E305B-CE0D-BB1C-859C-05F615BA16A2}"/>
              </a:ext>
            </a:extLst>
          </p:cNvPr>
          <p:cNvGrpSpPr/>
          <p:nvPr/>
        </p:nvGrpSpPr>
        <p:grpSpPr>
          <a:xfrm>
            <a:off x="7829551" y="3321695"/>
            <a:ext cx="461689" cy="366929"/>
            <a:chOff x="7829551" y="3321695"/>
            <a:chExt cx="461689" cy="3669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B35780-7324-F366-D4A0-15CF5E3A3B2E}"/>
                </a:ext>
              </a:extLst>
            </p:cNvPr>
            <p:cNvSpPr/>
            <p:nvPr/>
          </p:nvSpPr>
          <p:spPr>
            <a:xfrm>
              <a:off x="7829551" y="3321695"/>
              <a:ext cx="107950" cy="15875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A240A8B-7086-F3FF-081A-87C1703025BF}"/>
                </a:ext>
              </a:extLst>
            </p:cNvPr>
            <p:cNvSpPr/>
            <p:nvPr/>
          </p:nvSpPr>
          <p:spPr>
            <a:xfrm>
              <a:off x="8183290" y="3321695"/>
              <a:ext cx="107950" cy="15875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A569D50C-7AD8-D021-D24E-5D0E4442E1FF}"/>
                </a:ext>
              </a:extLst>
            </p:cNvPr>
            <p:cNvSpPr/>
            <p:nvPr/>
          </p:nvSpPr>
          <p:spPr>
            <a:xfrm>
              <a:off x="7834971" y="3334885"/>
              <a:ext cx="444499" cy="353739"/>
            </a:xfrm>
            <a:prstGeom prst="arc">
              <a:avLst>
                <a:gd name="adj1" fmla="val 1224950"/>
                <a:gd name="adj2" fmla="val 9248795"/>
              </a:avLst>
            </a:prstGeom>
            <a:ln w="19050" cap="rnd">
              <a:solidFill>
                <a:schemeClr val="bg1">
                  <a:alpha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0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path" presetSubtype="0" accel="40000" fill="hold" nodeType="afterEffect" p14:presetBounceEnd="4875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0.00047 L 0.4957 0.62315 " pathEditMode="relative" rAng="0" ptsTypes="AA" p14:bounceEnd="48750">
                                          <p:cBhvr>
                                            <p:cTn id="12" dur="8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779" y="3113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path" presetSubtype="0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0.00047 L 0.4957 0.62315 " pathEditMode="relative" rAng="0" ptsTypes="AA">
                                          <p:cBhvr>
                                            <p:cTn id="12" dur="8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779" y="3113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5385A-F925-7F9F-5B7D-3BBD1E00CA03}"/>
              </a:ext>
            </a:extLst>
          </p:cNvPr>
          <p:cNvSpPr txBox="1"/>
          <p:nvPr/>
        </p:nvSpPr>
        <p:spPr>
          <a:xfrm>
            <a:off x="797169" y="961292"/>
            <a:ext cx="101990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OverView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Micro Services</a:t>
            </a:r>
          </a:p>
          <a:p>
            <a:pPr marL="800100" lvl="1" indent="-342900">
              <a:buAutoNum type="arabicPeriod"/>
            </a:pPr>
            <a:r>
              <a:rPr lang="en-US" dirty="0"/>
              <a:t>Authentication Service</a:t>
            </a:r>
          </a:p>
          <a:p>
            <a:pPr marL="800100" lvl="1" indent="-342900">
              <a:buAutoNum type="arabicPeriod"/>
            </a:pPr>
            <a:r>
              <a:rPr lang="en-US" dirty="0"/>
              <a:t>Event Service</a:t>
            </a:r>
          </a:p>
          <a:p>
            <a:pPr marL="800100" lvl="1" indent="-342900">
              <a:buAutoNum type="arabicPeriod"/>
            </a:pPr>
            <a:r>
              <a:rPr lang="en-US" dirty="0"/>
              <a:t>Order Service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Saga Pattern(Data Consistency)</a:t>
            </a:r>
          </a:p>
          <a:p>
            <a:pPr lvl="1"/>
            <a:r>
              <a:rPr lang="en-US" dirty="0"/>
              <a:t>Asynchronous Communication(RabbitMQ Message Broker)</a:t>
            </a:r>
          </a:p>
          <a:p>
            <a:pPr lvl="1"/>
            <a:r>
              <a:rPr lang="en-US" dirty="0"/>
              <a:t>Logger (</a:t>
            </a:r>
            <a:r>
              <a:rPr lang="en-US" dirty="0" err="1"/>
              <a:t>Serilog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Testing (</a:t>
            </a:r>
            <a:r>
              <a:rPr lang="en-US" dirty="0" err="1"/>
              <a:t>XUnit</a:t>
            </a:r>
            <a:r>
              <a:rPr lang="en-US" dirty="0"/>
              <a:t>)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Web UI</a:t>
            </a:r>
          </a:p>
          <a:p>
            <a:pPr marL="800100" lvl="1" indent="-342900">
              <a:buAutoNum type="arabicPeriod"/>
            </a:pPr>
            <a:r>
              <a:rPr lang="en-US" dirty="0"/>
              <a:t>Microservice</a:t>
            </a:r>
          </a:p>
          <a:p>
            <a:pPr marL="800100" lvl="1" indent="-342900">
              <a:buAutoNum type="arabicPeriod"/>
            </a:pPr>
            <a:r>
              <a:rPr lang="en-US" dirty="0"/>
              <a:t>API Gateway</a:t>
            </a:r>
          </a:p>
          <a:p>
            <a:pPr marL="800100" lvl="1" indent="-342900">
              <a:buAutoNum type="arabicPeriod"/>
            </a:pPr>
            <a:r>
              <a:rPr lang="en-US" dirty="0"/>
              <a:t>Asynchronous Communication</a:t>
            </a:r>
          </a:p>
          <a:p>
            <a:pPr marL="800100" lvl="1" indent="-342900">
              <a:buAutoNum type="arabicPeriod"/>
            </a:pPr>
            <a:r>
              <a:rPr lang="en-US" dirty="0"/>
              <a:t>Logger (</a:t>
            </a:r>
            <a:r>
              <a:rPr lang="en-US" dirty="0" err="1"/>
              <a:t>Serilog</a:t>
            </a:r>
            <a:r>
              <a:rPr lang="en-US" dirty="0"/>
              <a:t>)</a:t>
            </a:r>
          </a:p>
          <a:p>
            <a:pPr marL="800100" lvl="1" indent="-342900">
              <a:buAutoNum type="arabicPeriod"/>
            </a:pPr>
            <a:r>
              <a:rPr lang="en-US" dirty="0"/>
              <a:t>Testing (</a:t>
            </a:r>
            <a:r>
              <a:rPr lang="en-US" dirty="0" err="1"/>
              <a:t>XUnit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55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icroscope with chemical flasks">
            <a:extLst>
              <a:ext uri="{FF2B5EF4-FFF2-40B4-BE49-F238E27FC236}">
                <a16:creationId xmlns:a16="http://schemas.microsoft.com/office/drawing/2014/main" id="{3B14C502-26F1-1FD0-FA86-849371430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141" y="140677"/>
            <a:ext cx="6858000" cy="6858000"/>
          </a:xfrm>
          <a:prstGeom prst="rect">
            <a:avLst/>
          </a:prstGeom>
        </p:spPr>
      </p:pic>
      <p:pic>
        <p:nvPicPr>
          <p:cNvPr id="5" name="Graphic 4" descr="Processor outline">
            <a:extLst>
              <a:ext uri="{FF2B5EF4-FFF2-40B4-BE49-F238E27FC236}">
                <a16:creationId xmlns:a16="http://schemas.microsoft.com/office/drawing/2014/main" id="{E615DB52-C3B0-D483-6D41-5D0CCDB49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8694" y="2049923"/>
            <a:ext cx="914400" cy="914400"/>
          </a:xfrm>
          <a:prstGeom prst="rect">
            <a:avLst/>
          </a:prstGeom>
        </p:spPr>
      </p:pic>
      <p:pic>
        <p:nvPicPr>
          <p:cNvPr id="7" name="Graphic 6" descr="Pyramid with levels outline">
            <a:extLst>
              <a:ext uri="{FF2B5EF4-FFF2-40B4-BE49-F238E27FC236}">
                <a16:creationId xmlns:a16="http://schemas.microsoft.com/office/drawing/2014/main" id="{120A46EF-DE11-7D6E-21B1-1915BD70D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1731" y="3276600"/>
            <a:ext cx="914400" cy="914400"/>
          </a:xfrm>
          <a:prstGeom prst="rect">
            <a:avLst/>
          </a:prstGeom>
        </p:spPr>
      </p:pic>
      <p:pic>
        <p:nvPicPr>
          <p:cNvPr id="9" name="Graphic 8" descr="Workflow outline">
            <a:extLst>
              <a:ext uri="{FF2B5EF4-FFF2-40B4-BE49-F238E27FC236}">
                <a16:creationId xmlns:a16="http://schemas.microsoft.com/office/drawing/2014/main" id="{5D1B575F-C09B-C8A4-544E-AAD8CE691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9325" y="5025463"/>
            <a:ext cx="914400" cy="914400"/>
          </a:xfrm>
          <a:prstGeom prst="rect">
            <a:avLst/>
          </a:prstGeom>
        </p:spPr>
      </p:pic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42D15AD7-87B8-D72B-7EE6-D8B5200926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08454" y="922384"/>
            <a:ext cx="914400" cy="914400"/>
          </a:xfrm>
          <a:prstGeom prst="rect">
            <a:avLst/>
          </a:prstGeom>
        </p:spPr>
      </p:pic>
      <p:pic>
        <p:nvPicPr>
          <p:cNvPr id="13" name="Graphic 12" descr="Fluorescent Light Blub outline">
            <a:extLst>
              <a:ext uri="{FF2B5EF4-FFF2-40B4-BE49-F238E27FC236}">
                <a16:creationId xmlns:a16="http://schemas.microsoft.com/office/drawing/2014/main" id="{5B3DDE48-DAB8-EB09-0135-2B826FE69C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76770" y="4333800"/>
            <a:ext cx="914400" cy="914400"/>
          </a:xfrm>
          <a:prstGeom prst="rect">
            <a:avLst/>
          </a:prstGeom>
        </p:spPr>
      </p:pic>
      <p:pic>
        <p:nvPicPr>
          <p:cNvPr id="15" name="Graphic 14" descr="Influencer outline">
            <a:extLst>
              <a:ext uri="{FF2B5EF4-FFF2-40B4-BE49-F238E27FC236}">
                <a16:creationId xmlns:a16="http://schemas.microsoft.com/office/drawing/2014/main" id="{BF6C783E-AE50-6414-C283-3C1600C2ED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50216" y="3028800"/>
            <a:ext cx="914400" cy="914400"/>
          </a:xfrm>
          <a:prstGeom prst="rect">
            <a:avLst/>
          </a:prstGeom>
        </p:spPr>
      </p:pic>
      <p:pic>
        <p:nvPicPr>
          <p:cNvPr id="17" name="Graphic 16" descr="Wireless router outline">
            <a:extLst>
              <a:ext uri="{FF2B5EF4-FFF2-40B4-BE49-F238E27FC236}">
                <a16:creationId xmlns:a16="http://schemas.microsoft.com/office/drawing/2014/main" id="{80E41C99-FBE6-D454-69F7-45A9922407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19570" y="1583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9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amburger Menu Icon outline">
            <a:extLst>
              <a:ext uri="{FF2B5EF4-FFF2-40B4-BE49-F238E27FC236}">
                <a16:creationId xmlns:a16="http://schemas.microsoft.com/office/drawing/2014/main" id="{DF1E06B7-9929-A71C-574F-F9FC43652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739" y="791308"/>
            <a:ext cx="527538" cy="498230"/>
          </a:xfrm>
          <a:prstGeom prst="rect">
            <a:avLst/>
          </a:prstGeom>
        </p:spPr>
      </p:pic>
      <p:pic>
        <p:nvPicPr>
          <p:cNvPr id="5" name="Graphic 4" descr="A lightbulb">
            <a:extLst>
              <a:ext uri="{FF2B5EF4-FFF2-40B4-BE49-F238E27FC236}">
                <a16:creationId xmlns:a16="http://schemas.microsoft.com/office/drawing/2014/main" id="{072A5742-62D5-C9FD-3F3D-FBDBE3E09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3230" y="1594338"/>
            <a:ext cx="3692770" cy="3763108"/>
          </a:xfrm>
          <a:prstGeom prst="rect">
            <a:avLst/>
          </a:prstGeom>
        </p:spPr>
      </p:pic>
      <p:pic>
        <p:nvPicPr>
          <p:cNvPr id="7" name="Graphic 6" descr="A telescope with planets in the background">
            <a:extLst>
              <a:ext uri="{FF2B5EF4-FFF2-40B4-BE49-F238E27FC236}">
                <a16:creationId xmlns:a16="http://schemas.microsoft.com/office/drawing/2014/main" id="{8CF66885-B453-F7AD-A204-D922A6D6D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8430" y="1770184"/>
            <a:ext cx="5767755" cy="50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8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1B6693-F05B-2B5F-B9DC-5E136E22F0ED}"/>
              </a:ext>
            </a:extLst>
          </p:cNvPr>
          <p:cNvSpPr txBox="1"/>
          <p:nvPr/>
        </p:nvSpPr>
        <p:spPr>
          <a:xfrm>
            <a:off x="0" y="6565692"/>
            <a:ext cx="35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Confidential sonata software Ltd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916302-0AB5-F86F-9880-037C8CA957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066479-702F-05E1-CC7B-6A09C7F9050B}"/>
              </a:ext>
            </a:extLst>
          </p:cNvPr>
          <p:cNvGrpSpPr/>
          <p:nvPr/>
        </p:nvGrpSpPr>
        <p:grpSpPr>
          <a:xfrm>
            <a:off x="323558" y="1091097"/>
            <a:ext cx="5405910" cy="576000"/>
            <a:chOff x="2079428" y="1209498"/>
            <a:chExt cx="6524572" cy="576000"/>
          </a:xfrm>
        </p:grpSpPr>
        <p:sp>
          <p:nvSpPr>
            <p:cNvPr id="15" name="Pentagon 48">
              <a:extLst>
                <a:ext uri="{FF2B5EF4-FFF2-40B4-BE49-F238E27FC236}">
                  <a16:creationId xmlns:a16="http://schemas.microsoft.com/office/drawing/2014/main" id="{73BBBF08-7EB2-920A-17BC-AA8830D476F4}"/>
                </a:ext>
              </a:extLst>
            </p:cNvPr>
            <p:cNvSpPr/>
            <p:nvPr/>
          </p:nvSpPr>
          <p:spPr>
            <a:xfrm>
              <a:off x="2079428" y="1209498"/>
              <a:ext cx="1116184" cy="576000"/>
            </a:xfrm>
            <a:prstGeom prst="homePlate">
              <a:avLst>
                <a:gd name="adj" fmla="val 5491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D2FBEE4C-CE5D-55FC-6975-6226162FC2E5}"/>
                </a:ext>
              </a:extLst>
            </p:cNvPr>
            <p:cNvSpPr/>
            <p:nvPr/>
          </p:nvSpPr>
          <p:spPr>
            <a:xfrm>
              <a:off x="2974842" y="1209498"/>
              <a:ext cx="5629158" cy="576000"/>
            </a:xfrm>
            <a:custGeom>
              <a:avLst/>
              <a:gdLst/>
              <a:ahLst/>
              <a:cxnLst/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396000" y="3960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0093547-8251-DE69-9B6A-2A4FCBE922E8}"/>
                </a:ext>
              </a:extLst>
            </p:cNvPr>
            <p:cNvGrpSpPr/>
            <p:nvPr/>
          </p:nvGrpSpPr>
          <p:grpSpPr>
            <a:xfrm>
              <a:off x="3471098" y="1261972"/>
              <a:ext cx="4845318" cy="483931"/>
              <a:chOff x="2299400" y="1781114"/>
              <a:chExt cx="4576856" cy="48393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C76962-EEA9-2B7B-C4A5-925BDCC93FD9}"/>
                  </a:ext>
                </a:extLst>
              </p:cNvPr>
              <p:cNvSpPr txBox="1"/>
              <p:nvPr/>
            </p:nvSpPr>
            <p:spPr bwMode="auto">
              <a:xfrm>
                <a:off x="2299400" y="1781114"/>
                <a:ext cx="4576856" cy="276999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200" b="1" dirty="0">
                    <a:cs typeface="Arial" pitchFamily="34" charset="0"/>
                  </a:rPr>
                  <a:t>Your Text Here</a:t>
                </a:r>
              </a:p>
            </p:txBody>
          </p:sp>
          <p:sp>
            <p:nvSpPr>
              <p:cNvPr id="20" name="TextBox 12">
                <a:extLst>
                  <a:ext uri="{FF2B5EF4-FFF2-40B4-BE49-F238E27FC236}">
                    <a16:creationId xmlns:a16="http://schemas.microsoft.com/office/drawing/2014/main" id="{F7502413-03DC-9D4C-1495-E5C4C21BC7C2}"/>
                  </a:ext>
                </a:extLst>
              </p:cNvPr>
              <p:cNvSpPr txBox="1"/>
              <p:nvPr/>
            </p:nvSpPr>
            <p:spPr bwMode="auto">
              <a:xfrm>
                <a:off x="2299400" y="1988046"/>
                <a:ext cx="4576856" cy="276999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1" name="Pentagon 107">
            <a:extLst>
              <a:ext uri="{FF2B5EF4-FFF2-40B4-BE49-F238E27FC236}">
                <a16:creationId xmlns:a16="http://schemas.microsoft.com/office/drawing/2014/main" id="{9D191F22-4DD2-454C-1A6B-4F78014B3823}"/>
              </a:ext>
            </a:extLst>
          </p:cNvPr>
          <p:cNvSpPr/>
          <p:nvPr/>
        </p:nvSpPr>
        <p:spPr>
          <a:xfrm>
            <a:off x="2079428" y="190737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2F143883-D568-1BBA-6EC0-72CF708676F9}"/>
              </a:ext>
            </a:extLst>
          </p:cNvPr>
          <p:cNvSpPr/>
          <p:nvPr/>
        </p:nvSpPr>
        <p:spPr>
          <a:xfrm>
            <a:off x="2974842" y="190737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B86E01-6B8D-D995-8B48-0E3A942C881E}"/>
              </a:ext>
            </a:extLst>
          </p:cNvPr>
          <p:cNvSpPr txBox="1"/>
          <p:nvPr/>
        </p:nvSpPr>
        <p:spPr>
          <a:xfrm>
            <a:off x="2161101" y="198637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BA92BF-0945-5416-6FF1-5BC0A34527A3}"/>
              </a:ext>
            </a:extLst>
          </p:cNvPr>
          <p:cNvGrpSpPr/>
          <p:nvPr/>
        </p:nvGrpSpPr>
        <p:grpSpPr>
          <a:xfrm>
            <a:off x="3471098" y="1959848"/>
            <a:ext cx="4845318" cy="483931"/>
            <a:chOff x="2299400" y="1781114"/>
            <a:chExt cx="4576856" cy="483931"/>
          </a:xfrm>
        </p:grpSpPr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52DB08FB-B03D-9126-07DE-3EA7CDC81002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648B8347-FCE8-A5F3-1683-4528FBF4C90A}"/>
                </a:ext>
              </a:extLst>
            </p:cNvPr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Pentagon 114">
            <a:extLst>
              <a:ext uri="{FF2B5EF4-FFF2-40B4-BE49-F238E27FC236}">
                <a16:creationId xmlns:a16="http://schemas.microsoft.com/office/drawing/2014/main" id="{66A60AD6-79B8-628A-4DD8-913E3482A4B4}"/>
              </a:ext>
            </a:extLst>
          </p:cNvPr>
          <p:cNvSpPr/>
          <p:nvPr/>
        </p:nvSpPr>
        <p:spPr>
          <a:xfrm>
            <a:off x="2079428" y="260525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F2483F8-05FD-5394-C529-E54882975607}"/>
              </a:ext>
            </a:extLst>
          </p:cNvPr>
          <p:cNvSpPr/>
          <p:nvPr/>
        </p:nvSpPr>
        <p:spPr>
          <a:xfrm>
            <a:off x="2974842" y="260525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130B8-D341-DA5B-FD3B-2F5AA69B4ED0}"/>
              </a:ext>
            </a:extLst>
          </p:cNvPr>
          <p:cNvSpPr txBox="1"/>
          <p:nvPr/>
        </p:nvSpPr>
        <p:spPr>
          <a:xfrm>
            <a:off x="2161101" y="268424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AC7FB0-400C-4988-BB7B-23B8E8799E52}"/>
              </a:ext>
            </a:extLst>
          </p:cNvPr>
          <p:cNvGrpSpPr/>
          <p:nvPr/>
        </p:nvGrpSpPr>
        <p:grpSpPr>
          <a:xfrm>
            <a:off x="3471098" y="2657724"/>
            <a:ext cx="4845318" cy="483931"/>
            <a:chOff x="2299400" y="1781114"/>
            <a:chExt cx="4576856" cy="483931"/>
          </a:xfrm>
        </p:grpSpPr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953E296C-2ECE-0232-EDD7-17B1B9A00CA4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A1A84CB4-6B54-F4F3-8F8A-ECBCC828D26B}"/>
                </a:ext>
              </a:extLst>
            </p:cNvPr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Pentagon 121">
            <a:extLst>
              <a:ext uri="{FF2B5EF4-FFF2-40B4-BE49-F238E27FC236}">
                <a16:creationId xmlns:a16="http://schemas.microsoft.com/office/drawing/2014/main" id="{D8E1EE81-C7C5-43FD-5ECA-4B2EBF27461C}"/>
              </a:ext>
            </a:extLst>
          </p:cNvPr>
          <p:cNvSpPr/>
          <p:nvPr/>
        </p:nvSpPr>
        <p:spPr>
          <a:xfrm>
            <a:off x="2079428" y="3303126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E19C383F-D4D3-CA88-12C8-624BB47F5FEC}"/>
              </a:ext>
            </a:extLst>
          </p:cNvPr>
          <p:cNvSpPr/>
          <p:nvPr/>
        </p:nvSpPr>
        <p:spPr>
          <a:xfrm>
            <a:off x="2974842" y="3303126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1C658F-4A3F-B1B1-6790-7B0A086E60B7}"/>
              </a:ext>
            </a:extLst>
          </p:cNvPr>
          <p:cNvSpPr txBox="1"/>
          <p:nvPr/>
        </p:nvSpPr>
        <p:spPr>
          <a:xfrm>
            <a:off x="2161101" y="3382122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1F712B-2ACC-EC36-2B03-E15E5585B704}"/>
              </a:ext>
            </a:extLst>
          </p:cNvPr>
          <p:cNvGrpSpPr/>
          <p:nvPr/>
        </p:nvGrpSpPr>
        <p:grpSpPr>
          <a:xfrm>
            <a:off x="3471098" y="3355600"/>
            <a:ext cx="4845318" cy="483931"/>
            <a:chOff x="2299400" y="1781114"/>
            <a:chExt cx="4576856" cy="483931"/>
          </a:xfrm>
        </p:grpSpPr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FC769A21-21D5-30E6-7D0E-01D6FB37984D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28E464CA-403E-9AE5-6276-EF0270BB5CCC}"/>
                </a:ext>
              </a:extLst>
            </p:cNvPr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Pentagon 128">
            <a:extLst>
              <a:ext uri="{FF2B5EF4-FFF2-40B4-BE49-F238E27FC236}">
                <a16:creationId xmlns:a16="http://schemas.microsoft.com/office/drawing/2014/main" id="{C5401FE2-20D6-7441-A5F9-721773567F44}"/>
              </a:ext>
            </a:extLst>
          </p:cNvPr>
          <p:cNvSpPr/>
          <p:nvPr/>
        </p:nvSpPr>
        <p:spPr>
          <a:xfrm>
            <a:off x="2079428" y="400100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077D9F06-EE9E-26B0-619F-A41B754B0BDE}"/>
              </a:ext>
            </a:extLst>
          </p:cNvPr>
          <p:cNvSpPr/>
          <p:nvPr/>
        </p:nvSpPr>
        <p:spPr>
          <a:xfrm>
            <a:off x="2974842" y="400100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B9E697-4359-B4AA-3603-381EBF818557}"/>
              </a:ext>
            </a:extLst>
          </p:cNvPr>
          <p:cNvSpPr txBox="1"/>
          <p:nvPr/>
        </p:nvSpPr>
        <p:spPr>
          <a:xfrm>
            <a:off x="2161101" y="407999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C5D6B8-4C46-B2CC-B0F5-653BD06EC1E7}"/>
              </a:ext>
            </a:extLst>
          </p:cNvPr>
          <p:cNvGrpSpPr/>
          <p:nvPr/>
        </p:nvGrpSpPr>
        <p:grpSpPr>
          <a:xfrm>
            <a:off x="3471098" y="4053474"/>
            <a:ext cx="4845318" cy="483931"/>
            <a:chOff x="2299400" y="1781114"/>
            <a:chExt cx="4576856" cy="483931"/>
          </a:xfrm>
        </p:grpSpPr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332A3776-A82B-0209-83CA-796BE93D460E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id="{7753F3D1-5886-2ECB-CB36-77FA0DEDB21A}"/>
                </a:ext>
              </a:extLst>
            </p:cNvPr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007CBC-DE67-B726-AF93-DBE2862F0419}"/>
              </a:ext>
            </a:extLst>
          </p:cNvPr>
          <p:cNvSpPr txBox="1"/>
          <p:nvPr/>
        </p:nvSpPr>
        <p:spPr>
          <a:xfrm>
            <a:off x="288757" y="284074"/>
            <a:ext cx="495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783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96BD19D-C46E-2951-C32B-33C2AE0FCCE4}"/>
              </a:ext>
            </a:extLst>
          </p:cNvPr>
          <p:cNvSpPr txBox="1"/>
          <p:nvPr/>
        </p:nvSpPr>
        <p:spPr>
          <a:xfrm>
            <a:off x="0" y="6565692"/>
            <a:ext cx="352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Confidential sonata software Ltd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820A3-B1CB-3215-B1E3-8050426FEDE8}"/>
              </a:ext>
            </a:extLst>
          </p:cNvPr>
          <p:cNvSpPr/>
          <p:nvPr/>
        </p:nvSpPr>
        <p:spPr>
          <a:xfrm>
            <a:off x="0" y="-227819069"/>
            <a:ext cx="12264810" cy="234677069"/>
          </a:xfrm>
          <a:prstGeom prst="rect">
            <a:avLst/>
          </a:prstGeom>
          <a:gradFill flip="none" rotWithShape="1">
            <a:gsLst>
              <a:gs pos="0">
                <a:srgbClr val="323F69"/>
              </a:gs>
              <a:gs pos="48000">
                <a:srgbClr val="202140"/>
              </a:gs>
              <a:gs pos="100000">
                <a:srgbClr val="1C193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911E215C-EA96-D2DD-8A7E-407A78207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698500"/>
            <a:ext cx="104775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7F49E"/>
            </a:gs>
            <a:gs pos="80000">
              <a:srgbClr val="42047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96D8C3BB-9F3E-E4B1-AA92-7355CE51ECEE}"/>
              </a:ext>
            </a:extLst>
          </p:cNvPr>
          <p:cNvSpPr/>
          <p:nvPr/>
        </p:nvSpPr>
        <p:spPr>
          <a:xfrm>
            <a:off x="4119613" y="206022"/>
            <a:ext cx="4114799" cy="589547"/>
          </a:xfrm>
          <a:prstGeom prst="roundRect">
            <a:avLst>
              <a:gd name="adj" fmla="val 50000"/>
            </a:avLst>
          </a:prstGeom>
          <a:ln w="9525"/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Montserrat SemiBold" panose="020B0604020202020204" pitchFamily="2" charset="0"/>
              </a:rPr>
              <a:t>Micro Services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05836E9-8D8F-691D-0290-686C506904AA}"/>
              </a:ext>
            </a:extLst>
          </p:cNvPr>
          <p:cNvGrpSpPr/>
          <p:nvPr/>
        </p:nvGrpSpPr>
        <p:grpSpPr>
          <a:xfrm>
            <a:off x="958693" y="4128711"/>
            <a:ext cx="2358189" cy="1455518"/>
            <a:chOff x="974557" y="2010277"/>
            <a:chExt cx="2358189" cy="1455518"/>
          </a:xfrm>
        </p:grpSpPr>
        <p:sp useBgFill="1"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4F9532-CCC8-77EA-C577-2FF7D73EB58F}"/>
                </a:ext>
              </a:extLst>
            </p:cNvPr>
            <p:cNvSpPr/>
            <p:nvPr/>
          </p:nvSpPr>
          <p:spPr>
            <a:xfrm>
              <a:off x="974557" y="2666395"/>
              <a:ext cx="2358189" cy="799400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Authentication Service</a:t>
              </a:r>
            </a:p>
          </p:txBody>
        </p:sp>
        <p:sp useBgFill="1">
          <p:nvSpPr>
            <p:cNvPr id="4" name="Oval 3">
              <a:extLst>
                <a:ext uri="{FF2B5EF4-FFF2-40B4-BE49-F238E27FC236}">
                  <a16:creationId xmlns:a16="http://schemas.microsoft.com/office/drawing/2014/main" id="{B50EE080-CE02-28C5-5AD7-5D3E9EDDF7A1}"/>
                </a:ext>
              </a:extLst>
            </p:cNvPr>
            <p:cNvSpPr/>
            <p:nvPr/>
          </p:nvSpPr>
          <p:spPr>
            <a:xfrm>
              <a:off x="1792703" y="2010277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75D0B08-0B9B-B687-D585-FDA6206AA2F8}"/>
              </a:ext>
            </a:extLst>
          </p:cNvPr>
          <p:cNvGrpSpPr/>
          <p:nvPr/>
        </p:nvGrpSpPr>
        <p:grpSpPr>
          <a:xfrm>
            <a:off x="8101267" y="4254942"/>
            <a:ext cx="2358189" cy="1329287"/>
            <a:chOff x="9284371" y="3363029"/>
            <a:chExt cx="2358189" cy="1329287"/>
          </a:xfrm>
        </p:grpSpPr>
        <p:sp useBgFill="1"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643C6D6-EE24-5F18-1235-3D7ECC66039C}"/>
                </a:ext>
              </a:extLst>
            </p:cNvPr>
            <p:cNvSpPr/>
            <p:nvPr/>
          </p:nvSpPr>
          <p:spPr>
            <a:xfrm>
              <a:off x="9284371" y="4102769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Orders Service</a:t>
              </a:r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E79AC59C-52CD-6E77-544C-B84CEC8E65F4}"/>
                </a:ext>
              </a:extLst>
            </p:cNvPr>
            <p:cNvSpPr/>
            <p:nvPr/>
          </p:nvSpPr>
          <p:spPr>
            <a:xfrm>
              <a:off x="10198770" y="3363029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B3DA699-E472-8310-1047-C317BD54CB40}"/>
              </a:ext>
            </a:extLst>
          </p:cNvPr>
          <p:cNvGrpSpPr/>
          <p:nvPr/>
        </p:nvGrpSpPr>
        <p:grpSpPr>
          <a:xfrm>
            <a:off x="9280361" y="2528933"/>
            <a:ext cx="2358189" cy="1350543"/>
            <a:chOff x="8955508" y="977568"/>
            <a:chExt cx="2358189" cy="1350543"/>
          </a:xfrm>
        </p:grpSpPr>
        <p:sp useBgFill="1"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DCEC85F-8E78-1E47-8FE9-ABC5EDCB4DA9}"/>
                </a:ext>
              </a:extLst>
            </p:cNvPr>
            <p:cNvSpPr/>
            <p:nvPr/>
          </p:nvSpPr>
          <p:spPr>
            <a:xfrm>
              <a:off x="8955508" y="1738564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Service</a:t>
              </a:r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7A5448AE-0BD5-38E5-1D01-0D5BC5606CA6}"/>
                </a:ext>
              </a:extLst>
            </p:cNvPr>
            <p:cNvSpPr/>
            <p:nvPr/>
          </p:nvSpPr>
          <p:spPr>
            <a:xfrm>
              <a:off x="9857879" y="977568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01" name="!!one">
            <a:extLst>
              <a:ext uri="{FF2B5EF4-FFF2-40B4-BE49-F238E27FC236}">
                <a16:creationId xmlns:a16="http://schemas.microsoft.com/office/drawing/2014/main" id="{D6F8865C-8875-5ABB-7AFF-FA1962A953CB}"/>
              </a:ext>
            </a:extLst>
          </p:cNvPr>
          <p:cNvGrpSpPr/>
          <p:nvPr/>
        </p:nvGrpSpPr>
        <p:grpSpPr>
          <a:xfrm>
            <a:off x="5035665" y="4254942"/>
            <a:ext cx="1635935" cy="2497639"/>
            <a:chOff x="5631911" y="3438991"/>
            <a:chExt cx="1170353" cy="1920124"/>
          </a:xfrm>
        </p:grpSpPr>
        <p:grpSp>
          <p:nvGrpSpPr>
            <p:cNvPr id="82" name="Graphic 79" descr="A lightbulb">
              <a:extLst>
                <a:ext uri="{FF2B5EF4-FFF2-40B4-BE49-F238E27FC236}">
                  <a16:creationId xmlns:a16="http://schemas.microsoft.com/office/drawing/2014/main" id="{40A9AD58-537B-26A7-5E16-7566CEFFE5A8}"/>
                </a:ext>
              </a:extLst>
            </p:cNvPr>
            <p:cNvGrpSpPr/>
            <p:nvPr/>
          </p:nvGrpSpPr>
          <p:grpSpPr>
            <a:xfrm>
              <a:off x="5631911" y="3438991"/>
              <a:ext cx="1170353" cy="1920124"/>
              <a:chOff x="5631911" y="3438991"/>
              <a:chExt cx="1170353" cy="1920124"/>
            </a:xfrm>
          </p:grpSpPr>
          <p:grpSp>
            <p:nvGrpSpPr>
              <p:cNvPr id="83" name="Graphic 79" descr="A lightbulb">
                <a:extLst>
                  <a:ext uri="{FF2B5EF4-FFF2-40B4-BE49-F238E27FC236}">
                    <a16:creationId xmlns:a16="http://schemas.microsoft.com/office/drawing/2014/main" id="{F3280F96-3A31-D44B-4C1F-216A180DC60A}"/>
                  </a:ext>
                </a:extLst>
              </p:cNvPr>
              <p:cNvGrpSpPr/>
              <p:nvPr/>
            </p:nvGrpSpPr>
            <p:grpSpPr>
              <a:xfrm>
                <a:off x="5985737" y="5013345"/>
                <a:ext cx="462698" cy="345770"/>
                <a:chOff x="5985737" y="5013345"/>
                <a:chExt cx="462698" cy="345770"/>
              </a:xfrm>
              <a:solidFill>
                <a:srgbClr val="505050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1B96DCA-8A21-938A-B5AF-6C7CB24E6AE2}"/>
                    </a:ext>
                  </a:extLst>
                </p:cNvPr>
                <p:cNvSpPr/>
                <p:nvPr/>
              </p:nvSpPr>
              <p:spPr>
                <a:xfrm>
                  <a:off x="5985737" y="5013345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E32A6927-5789-F281-9C5E-4A3A424EF6D6}"/>
                    </a:ext>
                  </a:extLst>
                </p:cNvPr>
                <p:cNvSpPr/>
                <p:nvPr/>
              </p:nvSpPr>
              <p:spPr>
                <a:xfrm>
                  <a:off x="5985737" y="5108984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A70B5719-F7D1-BC79-BF04-7DE3FC1FDD16}"/>
                    </a:ext>
                  </a:extLst>
                </p:cNvPr>
                <p:cNvSpPr/>
                <p:nvPr/>
              </p:nvSpPr>
              <p:spPr>
                <a:xfrm>
                  <a:off x="5985737" y="5204622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36FBCFA-61DF-B55B-6334-2DFA84758C35}"/>
                    </a:ext>
                  </a:extLst>
                </p:cNvPr>
                <p:cNvSpPr/>
                <p:nvPr/>
              </p:nvSpPr>
              <p:spPr>
                <a:xfrm>
                  <a:off x="6121825" y="5300261"/>
                  <a:ext cx="190523" cy="58854"/>
                </a:xfrm>
                <a:custGeom>
                  <a:avLst/>
                  <a:gdLst>
                    <a:gd name="connsiteX0" fmla="*/ 163306 w 190523"/>
                    <a:gd name="connsiteY0" fmla="*/ 58854 h 58854"/>
                    <a:gd name="connsiteX1" fmla="*/ 27218 w 190523"/>
                    <a:gd name="connsiteY1" fmla="*/ 58854 h 58854"/>
                    <a:gd name="connsiteX2" fmla="*/ 0 w 190523"/>
                    <a:gd name="connsiteY2" fmla="*/ 29427 h 58854"/>
                    <a:gd name="connsiteX3" fmla="*/ 27218 w 190523"/>
                    <a:gd name="connsiteY3" fmla="*/ 0 h 58854"/>
                    <a:gd name="connsiteX4" fmla="*/ 163306 w 190523"/>
                    <a:gd name="connsiteY4" fmla="*/ 0 h 58854"/>
                    <a:gd name="connsiteX5" fmla="*/ 190523 w 190523"/>
                    <a:gd name="connsiteY5" fmla="*/ 29427 h 58854"/>
                    <a:gd name="connsiteX6" fmla="*/ 163306 w 190523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523" h="58854">
                      <a:moveTo>
                        <a:pt x="163306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163306" y="0"/>
                      </a:lnTo>
                      <a:cubicBezTo>
                        <a:pt x="178336" y="0"/>
                        <a:pt x="190523" y="13176"/>
                        <a:pt x="190523" y="29427"/>
                      </a:cubicBezTo>
                      <a:cubicBezTo>
                        <a:pt x="190523" y="45679"/>
                        <a:pt x="178336" y="58854"/>
                        <a:pt x="163306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 useBgFill="1"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926B088-ABE2-15C0-17E6-1A9C40C881C6}"/>
                  </a:ext>
                </a:extLst>
              </p:cNvPr>
              <p:cNvSpPr/>
              <p:nvPr/>
            </p:nvSpPr>
            <p:spPr>
              <a:xfrm>
                <a:off x="5631911" y="3438991"/>
                <a:ext cx="1170353" cy="1537570"/>
              </a:xfrm>
              <a:custGeom>
                <a:avLst/>
                <a:gdLst>
                  <a:gd name="connsiteX0" fmla="*/ 1170354 w 1170353"/>
                  <a:gd name="connsiteY0" fmla="*/ 632683 h 1537570"/>
                  <a:gd name="connsiteX1" fmla="*/ 571029 w 1170353"/>
                  <a:gd name="connsiteY1" fmla="*/ 181 h 1537570"/>
                  <a:gd name="connsiteX2" fmla="*/ 79 w 1170353"/>
                  <a:gd name="connsiteY2" fmla="*/ 643284 h 1537570"/>
                  <a:gd name="connsiteX3" fmla="*/ 181035 w 1170353"/>
                  <a:gd name="connsiteY3" fmla="*/ 1090173 h 1537570"/>
                  <a:gd name="connsiteX4" fmla="*/ 381044 w 1170353"/>
                  <a:gd name="connsiteY4" fmla="*/ 1525012 h 1537570"/>
                  <a:gd name="connsiteX5" fmla="*/ 381044 w 1170353"/>
                  <a:gd name="connsiteY5" fmla="*/ 1537570 h 1537570"/>
                  <a:gd name="connsiteX6" fmla="*/ 789307 w 1170353"/>
                  <a:gd name="connsiteY6" fmla="*/ 1537570 h 1537570"/>
                  <a:gd name="connsiteX7" fmla="*/ 789307 w 1170353"/>
                  <a:gd name="connsiteY7" fmla="*/ 1516140 h 1537570"/>
                  <a:gd name="connsiteX8" fmla="*/ 986989 w 1170353"/>
                  <a:gd name="connsiteY8" fmla="*/ 1092557 h 1537570"/>
                  <a:gd name="connsiteX9" fmla="*/ 1170354 w 1170353"/>
                  <a:gd name="connsiteY9" fmla="*/ 632683 h 153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0353" h="1537570">
                    <a:moveTo>
                      <a:pt x="1170354" y="632683"/>
                    </a:moveTo>
                    <a:cubicBezTo>
                      <a:pt x="1170354" y="278173"/>
                      <a:pt x="900675" y="-8235"/>
                      <a:pt x="571029" y="181"/>
                    </a:cubicBezTo>
                    <a:cubicBezTo>
                      <a:pt x="251440" y="8332"/>
                      <a:pt x="-5167" y="297698"/>
                      <a:pt x="79" y="643284"/>
                    </a:cubicBezTo>
                    <a:cubicBezTo>
                      <a:pt x="2746" y="818994"/>
                      <a:pt x="71682" y="977261"/>
                      <a:pt x="181035" y="1090173"/>
                    </a:cubicBezTo>
                    <a:cubicBezTo>
                      <a:pt x="310768" y="1224141"/>
                      <a:pt x="381044" y="1331043"/>
                      <a:pt x="381044" y="1525012"/>
                    </a:cubicBezTo>
                    <a:lnTo>
                      <a:pt x="381044" y="1537570"/>
                    </a:lnTo>
                    <a:lnTo>
                      <a:pt x="789307" y="1537570"/>
                    </a:lnTo>
                    <a:lnTo>
                      <a:pt x="789307" y="1516140"/>
                    </a:lnTo>
                    <a:cubicBezTo>
                      <a:pt x="789307" y="1325974"/>
                      <a:pt x="859134" y="1223155"/>
                      <a:pt x="986989" y="1092557"/>
                    </a:cubicBezTo>
                    <a:cubicBezTo>
                      <a:pt x="1099894" y="977239"/>
                      <a:pt x="1170354" y="813874"/>
                      <a:pt x="1170354" y="632683"/>
                    </a:cubicBezTo>
                    <a:close/>
                  </a:path>
                </a:pathLst>
              </a:custGeom>
              <a:ln w="25400" cap="flat">
                <a:solidFill>
                  <a:schemeClr val="accent1">
                    <a:shade val="50000"/>
                  </a:schemeClr>
                </a:solidFill>
                <a:prstDash val="solid"/>
                <a:miter/>
              </a:ln>
              <a:effectLst>
                <a:innerShdw blurRad="6985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89" name="Graphic 79" descr="A lightbulb">
              <a:extLst>
                <a:ext uri="{FF2B5EF4-FFF2-40B4-BE49-F238E27FC236}">
                  <a16:creationId xmlns:a16="http://schemas.microsoft.com/office/drawing/2014/main" id="{6CDA41B4-3311-2FE8-AD90-BA9EF832CF53}"/>
                </a:ext>
              </a:extLst>
            </p:cNvPr>
            <p:cNvGrpSpPr/>
            <p:nvPr/>
          </p:nvGrpSpPr>
          <p:grpSpPr>
            <a:xfrm>
              <a:off x="5753830" y="3548443"/>
              <a:ext cx="509853" cy="551245"/>
              <a:chOff x="5753830" y="3548443"/>
              <a:chExt cx="509853" cy="551245"/>
            </a:xfrm>
            <a:solidFill>
              <a:srgbClr val="FFFFFF"/>
            </a:solidFill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2B4EAAB-6E7C-D360-03A6-ED730E5D6509}"/>
                  </a:ext>
                </a:extLst>
              </p:cNvPr>
              <p:cNvSpPr/>
              <p:nvPr/>
            </p:nvSpPr>
            <p:spPr>
              <a:xfrm>
                <a:off x="5816573" y="3548443"/>
                <a:ext cx="447109" cy="297685"/>
              </a:xfrm>
              <a:custGeom>
                <a:avLst/>
                <a:gdLst>
                  <a:gd name="connsiteX0" fmla="*/ 20399 w 447109"/>
                  <a:gd name="connsiteY0" fmla="*/ 297686 h 297685"/>
                  <a:gd name="connsiteX1" fmla="*/ 10199 w 447109"/>
                  <a:gd name="connsiteY1" fmla="*/ 294714 h 297685"/>
                  <a:gd name="connsiteX2" fmla="*/ 2749 w 447109"/>
                  <a:gd name="connsiteY2" fmla="*/ 264558 h 297685"/>
                  <a:gd name="connsiteX3" fmla="*/ 426696 w 447109"/>
                  <a:gd name="connsiteY3" fmla="*/ 0 h 297685"/>
                  <a:gd name="connsiteX4" fmla="*/ 447110 w 447109"/>
                  <a:gd name="connsiteY4" fmla="*/ 22070 h 297685"/>
                  <a:gd name="connsiteX5" fmla="*/ 426696 w 447109"/>
                  <a:gd name="connsiteY5" fmla="*/ 44141 h 297685"/>
                  <a:gd name="connsiteX6" fmla="*/ 38091 w 447109"/>
                  <a:gd name="connsiteY6" fmla="*/ 286665 h 297685"/>
                  <a:gd name="connsiteX7" fmla="*/ 20399 w 447109"/>
                  <a:gd name="connsiteY7" fmla="*/ 297686 h 297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109" h="297685">
                    <a:moveTo>
                      <a:pt x="20399" y="297686"/>
                    </a:moveTo>
                    <a:cubicBezTo>
                      <a:pt x="16929" y="297686"/>
                      <a:pt x="13418" y="296730"/>
                      <a:pt x="10199" y="294714"/>
                    </a:cubicBezTo>
                    <a:cubicBezTo>
                      <a:pt x="435" y="288608"/>
                      <a:pt x="-2899" y="275108"/>
                      <a:pt x="2749" y="264558"/>
                    </a:cubicBezTo>
                    <a:cubicBezTo>
                      <a:pt x="90069" y="101369"/>
                      <a:pt x="252511" y="0"/>
                      <a:pt x="426696" y="0"/>
                    </a:cubicBezTo>
                    <a:cubicBezTo>
                      <a:pt x="437971" y="0"/>
                      <a:pt x="447110" y="9880"/>
                      <a:pt x="447110" y="22070"/>
                    </a:cubicBezTo>
                    <a:cubicBezTo>
                      <a:pt x="447110" y="34261"/>
                      <a:pt x="437971" y="44141"/>
                      <a:pt x="426696" y="44141"/>
                    </a:cubicBezTo>
                    <a:cubicBezTo>
                      <a:pt x="267038" y="44141"/>
                      <a:pt x="118131" y="137072"/>
                      <a:pt x="38091" y="286665"/>
                    </a:cubicBezTo>
                    <a:cubicBezTo>
                      <a:pt x="34307" y="293735"/>
                      <a:pt x="27449" y="297686"/>
                      <a:pt x="20399" y="2976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BE2115B-803D-DAEE-2F42-99A0F32A211D}"/>
                  </a:ext>
                </a:extLst>
              </p:cNvPr>
              <p:cNvSpPr/>
              <p:nvPr/>
            </p:nvSpPr>
            <p:spPr>
              <a:xfrm>
                <a:off x="5753830" y="3925132"/>
                <a:ext cx="56484" cy="174556"/>
              </a:xfrm>
              <a:custGeom>
                <a:avLst/>
                <a:gdLst>
                  <a:gd name="connsiteX0" fmla="*/ 20413 w 56484"/>
                  <a:gd name="connsiteY0" fmla="*/ 174556 h 174556"/>
                  <a:gd name="connsiteX1" fmla="*/ 0 w 56484"/>
                  <a:gd name="connsiteY1" fmla="*/ 152486 h 174556"/>
                  <a:gd name="connsiteX2" fmla="*/ 16337 w 56484"/>
                  <a:gd name="connsiteY2" fmla="*/ 16422 h 174556"/>
                  <a:gd name="connsiteX3" fmla="*/ 41303 w 56484"/>
                  <a:gd name="connsiteY3" fmla="*/ 752 h 174556"/>
                  <a:gd name="connsiteX4" fmla="*/ 55796 w 56484"/>
                  <a:gd name="connsiteY4" fmla="*/ 27744 h 174556"/>
                  <a:gd name="connsiteX5" fmla="*/ 40826 w 56484"/>
                  <a:gd name="connsiteY5" fmla="*/ 152486 h 174556"/>
                  <a:gd name="connsiteX6" fmla="*/ 20413 w 56484"/>
                  <a:gd name="connsiteY6" fmla="*/ 174556 h 17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484" h="174556">
                    <a:moveTo>
                      <a:pt x="20413" y="174556"/>
                    </a:moveTo>
                    <a:cubicBezTo>
                      <a:pt x="9138" y="174556"/>
                      <a:pt x="0" y="164676"/>
                      <a:pt x="0" y="152486"/>
                    </a:cubicBezTo>
                    <a:cubicBezTo>
                      <a:pt x="0" y="106366"/>
                      <a:pt x="5498" y="60585"/>
                      <a:pt x="16337" y="16422"/>
                    </a:cubicBezTo>
                    <a:cubicBezTo>
                      <a:pt x="19229" y="4636"/>
                      <a:pt x="30395" y="-2397"/>
                      <a:pt x="41303" y="752"/>
                    </a:cubicBezTo>
                    <a:cubicBezTo>
                      <a:pt x="52203" y="3878"/>
                      <a:pt x="58688" y="15958"/>
                      <a:pt x="55796" y="27744"/>
                    </a:cubicBezTo>
                    <a:cubicBezTo>
                      <a:pt x="45862" y="68214"/>
                      <a:pt x="40826" y="110192"/>
                      <a:pt x="40826" y="152486"/>
                    </a:cubicBezTo>
                    <a:cubicBezTo>
                      <a:pt x="40826" y="164669"/>
                      <a:pt x="31688" y="174556"/>
                      <a:pt x="20413" y="1745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442E83E-9819-B42A-E74A-5E6361049B21}"/>
                </a:ext>
              </a:extLst>
            </p:cNvPr>
            <p:cNvSpPr/>
            <p:nvPr/>
          </p:nvSpPr>
          <p:spPr>
            <a:xfrm>
              <a:off x="5931302" y="4226167"/>
              <a:ext cx="571569" cy="751866"/>
            </a:xfrm>
            <a:custGeom>
              <a:avLst/>
              <a:gdLst>
                <a:gd name="connsiteX0" fmla="*/ 455895 w 571569"/>
                <a:gd name="connsiteY0" fmla="*/ 0 h 751866"/>
                <a:gd name="connsiteX1" fmla="*/ 340220 w 571569"/>
                <a:gd name="connsiteY1" fmla="*/ 125066 h 751866"/>
                <a:gd name="connsiteX2" fmla="*/ 340220 w 571569"/>
                <a:gd name="connsiteY2" fmla="*/ 206690 h 751866"/>
                <a:gd name="connsiteX3" fmla="*/ 231349 w 571569"/>
                <a:gd name="connsiteY3" fmla="*/ 206690 h 751866"/>
                <a:gd name="connsiteX4" fmla="*/ 231349 w 571569"/>
                <a:gd name="connsiteY4" fmla="*/ 125066 h 751866"/>
                <a:gd name="connsiteX5" fmla="*/ 115675 w 571569"/>
                <a:gd name="connsiteY5" fmla="*/ 0 h 751866"/>
                <a:gd name="connsiteX6" fmla="*/ 0 w 571569"/>
                <a:gd name="connsiteY6" fmla="*/ 125066 h 751866"/>
                <a:gd name="connsiteX7" fmla="*/ 115675 w 571569"/>
                <a:gd name="connsiteY7" fmla="*/ 250132 h 751866"/>
                <a:gd name="connsiteX8" fmla="*/ 190523 w 571569"/>
                <a:gd name="connsiteY8" fmla="*/ 250132 h 751866"/>
                <a:gd name="connsiteX9" fmla="*/ 190523 w 571569"/>
                <a:gd name="connsiteY9" fmla="*/ 751866 h 751866"/>
                <a:gd name="connsiteX10" fmla="*/ 231349 w 571569"/>
                <a:gd name="connsiteY10" fmla="*/ 751866 h 751866"/>
                <a:gd name="connsiteX11" fmla="*/ 231349 w 571569"/>
                <a:gd name="connsiteY11" fmla="*/ 250830 h 751866"/>
                <a:gd name="connsiteX12" fmla="*/ 340220 w 571569"/>
                <a:gd name="connsiteY12" fmla="*/ 250830 h 751866"/>
                <a:gd name="connsiteX13" fmla="*/ 340220 w 571569"/>
                <a:gd name="connsiteY13" fmla="*/ 751866 h 751866"/>
                <a:gd name="connsiteX14" fmla="*/ 381046 w 571569"/>
                <a:gd name="connsiteY14" fmla="*/ 751866 h 751866"/>
                <a:gd name="connsiteX15" fmla="*/ 381046 w 571569"/>
                <a:gd name="connsiteY15" fmla="*/ 250132 h 751866"/>
                <a:gd name="connsiteX16" fmla="*/ 455895 w 571569"/>
                <a:gd name="connsiteY16" fmla="*/ 250132 h 751866"/>
                <a:gd name="connsiteX17" fmla="*/ 571569 w 571569"/>
                <a:gd name="connsiteY17" fmla="*/ 125066 h 751866"/>
                <a:gd name="connsiteX18" fmla="*/ 455895 w 571569"/>
                <a:gd name="connsiteY18" fmla="*/ 0 h 751866"/>
                <a:gd name="connsiteX19" fmla="*/ 40826 w 571569"/>
                <a:gd name="connsiteY19" fmla="*/ 125066 h 751866"/>
                <a:gd name="connsiteX20" fmla="*/ 115675 w 571569"/>
                <a:gd name="connsiteY20" fmla="*/ 44141 h 751866"/>
                <a:gd name="connsiteX21" fmla="*/ 190523 w 571569"/>
                <a:gd name="connsiteY21" fmla="*/ 125066 h 751866"/>
                <a:gd name="connsiteX22" fmla="*/ 190523 w 571569"/>
                <a:gd name="connsiteY22" fmla="*/ 205991 h 751866"/>
                <a:gd name="connsiteX23" fmla="*/ 115675 w 571569"/>
                <a:gd name="connsiteY23" fmla="*/ 205991 h 751866"/>
                <a:gd name="connsiteX24" fmla="*/ 40826 w 571569"/>
                <a:gd name="connsiteY24" fmla="*/ 125066 h 751866"/>
                <a:gd name="connsiteX25" fmla="*/ 455895 w 571569"/>
                <a:gd name="connsiteY25" fmla="*/ 205991 h 751866"/>
                <a:gd name="connsiteX26" fmla="*/ 381046 w 571569"/>
                <a:gd name="connsiteY26" fmla="*/ 205991 h 751866"/>
                <a:gd name="connsiteX27" fmla="*/ 381046 w 571569"/>
                <a:gd name="connsiteY27" fmla="*/ 125066 h 751866"/>
                <a:gd name="connsiteX28" fmla="*/ 455895 w 571569"/>
                <a:gd name="connsiteY28" fmla="*/ 44141 h 751866"/>
                <a:gd name="connsiteX29" fmla="*/ 530743 w 571569"/>
                <a:gd name="connsiteY29" fmla="*/ 125066 h 751866"/>
                <a:gd name="connsiteX30" fmla="*/ 455895 w 571569"/>
                <a:gd name="connsiteY30" fmla="*/ 205991 h 75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569" h="751866">
                  <a:moveTo>
                    <a:pt x="455895" y="0"/>
                  </a:moveTo>
                  <a:cubicBezTo>
                    <a:pt x="392110" y="0"/>
                    <a:pt x="340220" y="56103"/>
                    <a:pt x="340220" y="125066"/>
                  </a:cubicBezTo>
                  <a:lnTo>
                    <a:pt x="340220" y="206690"/>
                  </a:lnTo>
                  <a:lnTo>
                    <a:pt x="231349" y="206690"/>
                  </a:lnTo>
                  <a:lnTo>
                    <a:pt x="231349" y="125066"/>
                  </a:lnTo>
                  <a:cubicBezTo>
                    <a:pt x="231349" y="56103"/>
                    <a:pt x="179459" y="0"/>
                    <a:pt x="115675" y="0"/>
                  </a:cubicBezTo>
                  <a:cubicBezTo>
                    <a:pt x="51890" y="0"/>
                    <a:pt x="0" y="56103"/>
                    <a:pt x="0" y="125066"/>
                  </a:cubicBezTo>
                  <a:cubicBezTo>
                    <a:pt x="0" y="194028"/>
                    <a:pt x="51890" y="250132"/>
                    <a:pt x="115675" y="250132"/>
                  </a:cubicBezTo>
                  <a:lnTo>
                    <a:pt x="190523" y="250132"/>
                  </a:lnTo>
                  <a:lnTo>
                    <a:pt x="190523" y="751866"/>
                  </a:lnTo>
                  <a:lnTo>
                    <a:pt x="231349" y="751866"/>
                  </a:lnTo>
                  <a:lnTo>
                    <a:pt x="231349" y="250830"/>
                  </a:lnTo>
                  <a:lnTo>
                    <a:pt x="340220" y="250830"/>
                  </a:lnTo>
                  <a:lnTo>
                    <a:pt x="340220" y="751866"/>
                  </a:lnTo>
                  <a:lnTo>
                    <a:pt x="381046" y="751866"/>
                  </a:lnTo>
                  <a:lnTo>
                    <a:pt x="381046" y="250132"/>
                  </a:lnTo>
                  <a:lnTo>
                    <a:pt x="455895" y="250132"/>
                  </a:lnTo>
                  <a:cubicBezTo>
                    <a:pt x="519679" y="250132"/>
                    <a:pt x="571569" y="194028"/>
                    <a:pt x="571569" y="125066"/>
                  </a:cubicBezTo>
                  <a:cubicBezTo>
                    <a:pt x="571569" y="56103"/>
                    <a:pt x="519679" y="0"/>
                    <a:pt x="455895" y="0"/>
                  </a:cubicBezTo>
                  <a:close/>
                  <a:moveTo>
                    <a:pt x="40826" y="125066"/>
                  </a:moveTo>
                  <a:cubicBezTo>
                    <a:pt x="40826" y="80447"/>
                    <a:pt x="74406" y="44141"/>
                    <a:pt x="115675" y="44141"/>
                  </a:cubicBezTo>
                  <a:cubicBezTo>
                    <a:pt x="156943" y="44141"/>
                    <a:pt x="190523" y="80447"/>
                    <a:pt x="190523" y="125066"/>
                  </a:cubicBezTo>
                  <a:lnTo>
                    <a:pt x="190523" y="205991"/>
                  </a:lnTo>
                  <a:lnTo>
                    <a:pt x="115675" y="205991"/>
                  </a:lnTo>
                  <a:cubicBezTo>
                    <a:pt x="74406" y="205991"/>
                    <a:pt x="40826" y="169685"/>
                    <a:pt x="40826" y="125066"/>
                  </a:cubicBezTo>
                  <a:close/>
                  <a:moveTo>
                    <a:pt x="455895" y="205991"/>
                  </a:moveTo>
                  <a:lnTo>
                    <a:pt x="381046" y="205991"/>
                  </a:lnTo>
                  <a:lnTo>
                    <a:pt x="381046" y="125066"/>
                  </a:lnTo>
                  <a:cubicBezTo>
                    <a:pt x="381046" y="80447"/>
                    <a:pt x="414626" y="44141"/>
                    <a:pt x="455895" y="44141"/>
                  </a:cubicBezTo>
                  <a:cubicBezTo>
                    <a:pt x="497163" y="44141"/>
                    <a:pt x="530743" y="80447"/>
                    <a:pt x="530743" y="125066"/>
                  </a:cubicBezTo>
                  <a:cubicBezTo>
                    <a:pt x="530743" y="169685"/>
                    <a:pt x="497163" y="205991"/>
                    <a:pt x="455895" y="205991"/>
                  </a:cubicBezTo>
                  <a:close/>
                </a:path>
              </a:pathLst>
            </a:custGeom>
            <a:solidFill>
              <a:srgbClr val="FFFFFF"/>
            </a:solidFill>
            <a:ln w="6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E34591C-218B-B50A-7375-4EBBF98D628E}"/>
              </a:ext>
            </a:extLst>
          </p:cNvPr>
          <p:cNvCxnSpPr>
            <a:cxnSpLocks/>
            <a:stCxn id="88" idx="0"/>
            <a:endCxn id="12" idx="1"/>
          </p:cNvCxnSpPr>
          <p:nvPr/>
        </p:nvCxnSpPr>
        <p:spPr>
          <a:xfrm flipV="1">
            <a:off x="6671601" y="3584703"/>
            <a:ext cx="2608760" cy="1493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AE34C3-AB4F-6BC0-CB08-5171854AE5E1}"/>
              </a:ext>
            </a:extLst>
          </p:cNvPr>
          <p:cNvCxnSpPr>
            <a:stCxn id="3" idx="3"/>
            <a:endCxn id="88" idx="3"/>
          </p:cNvCxnSpPr>
          <p:nvPr/>
        </p:nvCxnSpPr>
        <p:spPr>
          <a:xfrm>
            <a:off x="3316882" y="5184529"/>
            <a:ext cx="1971836" cy="488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6358E91-89E0-4DF3-239D-13C821CF980B}"/>
              </a:ext>
            </a:extLst>
          </p:cNvPr>
          <p:cNvCxnSpPr>
            <a:endCxn id="88" idx="8"/>
          </p:cNvCxnSpPr>
          <p:nvPr/>
        </p:nvCxnSpPr>
        <p:spPr>
          <a:xfrm flipH="1" flipV="1">
            <a:off x="6415291" y="5676107"/>
            <a:ext cx="1495742" cy="66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Segments">
            <a:extLst>
              <a:ext uri="{FF2B5EF4-FFF2-40B4-BE49-F238E27FC236}">
                <a16:creationId xmlns:a16="http://schemas.microsoft.com/office/drawing/2014/main" id="{D215482D-8F9A-AB33-E90E-282F0140767D}"/>
              </a:ext>
            </a:extLst>
          </p:cNvPr>
          <p:cNvGrpSpPr/>
          <p:nvPr/>
        </p:nvGrpSpPr>
        <p:grpSpPr>
          <a:xfrm>
            <a:off x="626208" y="282338"/>
            <a:ext cx="2477904" cy="2408359"/>
            <a:chOff x="724551" y="333720"/>
            <a:chExt cx="2477904" cy="2408359"/>
          </a:xfrm>
        </p:grpSpPr>
        <p:sp useBgFill="1">
          <p:nvSpPr>
            <p:cNvPr id="158" name="Oval 157">
              <a:extLst>
                <a:ext uri="{FF2B5EF4-FFF2-40B4-BE49-F238E27FC236}">
                  <a16:creationId xmlns:a16="http://schemas.microsoft.com/office/drawing/2014/main" id="{6600B449-DE85-2197-F8AE-55F123E0B5A5}"/>
                </a:ext>
              </a:extLst>
            </p:cNvPr>
            <p:cNvSpPr/>
            <p:nvPr/>
          </p:nvSpPr>
          <p:spPr>
            <a:xfrm>
              <a:off x="1531204" y="1128400"/>
              <a:ext cx="859357" cy="812292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47749C-3DB4-0F25-1CA6-6A5176E25E88}"/>
                </a:ext>
              </a:extLst>
            </p:cNvPr>
            <p:cNvGrpSpPr/>
            <p:nvPr/>
          </p:nvGrpSpPr>
          <p:grpSpPr>
            <a:xfrm>
              <a:off x="1689292" y="1090302"/>
              <a:ext cx="543180" cy="854864"/>
              <a:chOff x="1689292" y="1090302"/>
              <a:chExt cx="543180" cy="854864"/>
            </a:xfrm>
          </p:grpSpPr>
          <p:pic>
            <p:nvPicPr>
              <p:cNvPr id="160" name="Graphic 159" descr="Caret Up outline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4FD637B1-CDEB-B3EB-238F-105E21417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9292" y="1090302"/>
                <a:ext cx="543180" cy="555937"/>
              </a:xfrm>
              <a:prstGeom prst="rect">
                <a:avLst/>
              </a:prstGeom>
            </p:spPr>
          </p:pic>
          <p:pic>
            <p:nvPicPr>
              <p:cNvPr id="161" name="Graphic 160" descr="Caret Up outline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45C9547D-278F-4ADF-E978-6C38B01D7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V="1">
                <a:off x="1689292" y="1389229"/>
                <a:ext cx="543180" cy="555937"/>
              </a:xfrm>
              <a:prstGeom prst="rect">
                <a:avLst/>
              </a:prstGeom>
            </p:spPr>
          </p:pic>
        </p:grpSp>
        <p:grpSp>
          <p:nvGrpSpPr>
            <p:cNvPr id="5" name="Segments">
              <a:extLst>
                <a:ext uri="{FF2B5EF4-FFF2-40B4-BE49-F238E27FC236}">
                  <a16:creationId xmlns:a16="http://schemas.microsoft.com/office/drawing/2014/main" id="{220EE530-8AEC-12D8-B130-DD192B17F96C}"/>
                </a:ext>
              </a:extLst>
            </p:cNvPr>
            <p:cNvGrpSpPr/>
            <p:nvPr/>
          </p:nvGrpSpPr>
          <p:grpSpPr>
            <a:xfrm>
              <a:off x="724551" y="333720"/>
              <a:ext cx="2477904" cy="2408359"/>
              <a:chOff x="724551" y="333720"/>
              <a:chExt cx="2477904" cy="2408359"/>
            </a:xfrm>
          </p:grpSpPr>
          <p:sp useBgFill="1"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6D5A8F1-3B4F-E52F-909E-2FEF69C22D25}"/>
                  </a:ext>
                </a:extLst>
              </p:cNvPr>
              <p:cNvSpPr/>
              <p:nvPr/>
            </p:nvSpPr>
            <p:spPr>
              <a:xfrm>
                <a:off x="1963503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-71 h 1963976"/>
                  <a:gd name="connsiteX1" fmla="*/ 2194433 w 2194645"/>
                  <a:gd name="connsiteY1" fmla="*/ 1267009 h 1963976"/>
                  <a:gd name="connsiteX2" fmla="*/ 987377 w 2194645"/>
                  <a:gd name="connsiteY2" fmla="*/ 1963906 h 1963976"/>
                  <a:gd name="connsiteX3" fmla="*/ -213 w 2194645"/>
                  <a:gd name="connsiteY3" fmla="*/ 1393720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-71"/>
                    </a:moveTo>
                    <a:cubicBezTo>
                      <a:pt x="905147" y="-71"/>
                      <a:pt x="1741748" y="482940"/>
                      <a:pt x="2194433" y="1267009"/>
                    </a:cubicBezTo>
                    <a:lnTo>
                      <a:pt x="987377" y="1963906"/>
                    </a:lnTo>
                    <a:cubicBezTo>
                      <a:pt x="783666" y="1611071"/>
                      <a:pt x="407199" y="1393720"/>
                      <a:pt x="-213" y="1393720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70A55C5-9BC7-2DD3-2590-7D70EB507108}"/>
                  </a:ext>
                </a:extLst>
              </p:cNvPr>
              <p:cNvSpPr/>
              <p:nvPr/>
            </p:nvSpPr>
            <p:spPr>
              <a:xfrm>
                <a:off x="2446337" y="935810"/>
                <a:ext cx="756118" cy="1204178"/>
              </a:xfrm>
              <a:custGeom>
                <a:avLst/>
                <a:gdLst>
                  <a:gd name="connsiteX0" fmla="*/ 1206843 w 1546569"/>
                  <a:gd name="connsiteY0" fmla="*/ -71 h 2534154"/>
                  <a:gd name="connsiteX1" fmla="*/ 1206843 w 1546569"/>
                  <a:gd name="connsiteY1" fmla="*/ 2534084 h 2534154"/>
                  <a:gd name="connsiteX2" fmla="*/ -213 w 1546569"/>
                  <a:gd name="connsiteY2" fmla="*/ 1837197 h 2534154"/>
                  <a:gd name="connsiteX3" fmla="*/ -213 w 1546569"/>
                  <a:gd name="connsiteY3" fmla="*/ 696826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1206843" y="-71"/>
                    </a:moveTo>
                    <a:cubicBezTo>
                      <a:pt x="1659528" y="783999"/>
                      <a:pt x="1659528" y="1750014"/>
                      <a:pt x="1206843" y="2534084"/>
                    </a:cubicBezTo>
                    <a:lnTo>
                      <a:pt x="-213" y="1837197"/>
                    </a:lnTo>
                    <a:cubicBezTo>
                      <a:pt x="203489" y="1484362"/>
                      <a:pt x="203489" y="1049651"/>
                      <a:pt x="-213" y="69682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54CB134-1CA3-1721-5BD2-9CB3CC79469F}"/>
                  </a:ext>
                </a:extLst>
              </p:cNvPr>
              <p:cNvSpPr/>
              <p:nvPr/>
            </p:nvSpPr>
            <p:spPr>
              <a:xfrm>
                <a:off x="1963503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696816 h 1963969"/>
                  <a:gd name="connsiteX1" fmla="*/ -213 w 2194645"/>
                  <a:gd name="connsiteY1" fmla="*/ 1963898 h 1963969"/>
                  <a:gd name="connsiteX2" fmla="*/ -213 w 2194645"/>
                  <a:gd name="connsiteY2" fmla="*/ 570115 h 1963969"/>
                  <a:gd name="connsiteX3" fmla="*/ 987377 w 2194645"/>
                  <a:gd name="connsiteY3" fmla="*/ -71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696816"/>
                    </a:moveTo>
                    <a:cubicBezTo>
                      <a:pt x="1741748" y="1480886"/>
                      <a:pt x="905157" y="1963898"/>
                      <a:pt x="-213" y="1963898"/>
                    </a:cubicBezTo>
                    <a:lnTo>
                      <a:pt x="-213" y="570115"/>
                    </a:lnTo>
                    <a:cubicBezTo>
                      <a:pt x="407199" y="570115"/>
                      <a:pt x="783666" y="352754"/>
                      <a:pt x="987377" y="-71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87A644A-7FAF-E9CE-E2EE-5EC2696F9ED3}"/>
                  </a:ext>
                </a:extLst>
              </p:cNvPr>
              <p:cNvSpPr/>
              <p:nvPr/>
            </p:nvSpPr>
            <p:spPr>
              <a:xfrm>
                <a:off x="890540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1963898 h 1963969"/>
                  <a:gd name="connsiteX1" fmla="*/ -213 w 2194645"/>
                  <a:gd name="connsiteY1" fmla="*/ 696816 h 1963969"/>
                  <a:gd name="connsiteX2" fmla="*/ 1206843 w 2194645"/>
                  <a:gd name="connsiteY2" fmla="*/ -71 h 1963969"/>
                  <a:gd name="connsiteX3" fmla="*/ 2194433 w 2194645"/>
                  <a:gd name="connsiteY3" fmla="*/ 570115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1963898"/>
                    </a:moveTo>
                    <a:cubicBezTo>
                      <a:pt x="1289063" y="1963898"/>
                      <a:pt x="452472" y="1480886"/>
                      <a:pt x="-213" y="696816"/>
                    </a:cubicBezTo>
                    <a:lnTo>
                      <a:pt x="1206843" y="-71"/>
                    </a:lnTo>
                    <a:cubicBezTo>
                      <a:pt x="1410544" y="352754"/>
                      <a:pt x="1787020" y="570115"/>
                      <a:pt x="2194433" y="570115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1067258A-90C9-13EB-DE3C-678CC4C3A353}"/>
                  </a:ext>
                </a:extLst>
              </p:cNvPr>
              <p:cNvSpPr/>
              <p:nvPr/>
            </p:nvSpPr>
            <p:spPr>
              <a:xfrm>
                <a:off x="724551" y="935810"/>
                <a:ext cx="756118" cy="1204178"/>
              </a:xfrm>
              <a:custGeom>
                <a:avLst/>
                <a:gdLst>
                  <a:gd name="connsiteX0" fmla="*/ 339301 w 1546569"/>
                  <a:gd name="connsiteY0" fmla="*/ 2534084 h 2534154"/>
                  <a:gd name="connsiteX1" fmla="*/ 339301 w 1546569"/>
                  <a:gd name="connsiteY1" fmla="*/ -71 h 2534154"/>
                  <a:gd name="connsiteX2" fmla="*/ 1546357 w 1546569"/>
                  <a:gd name="connsiteY2" fmla="*/ 696826 h 2534154"/>
                  <a:gd name="connsiteX3" fmla="*/ 1546357 w 1546569"/>
                  <a:gd name="connsiteY3" fmla="*/ 1837197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339301" y="2534084"/>
                    </a:moveTo>
                    <a:cubicBezTo>
                      <a:pt x="-113384" y="1750014"/>
                      <a:pt x="-113384" y="783999"/>
                      <a:pt x="339301" y="-71"/>
                    </a:cubicBezTo>
                    <a:lnTo>
                      <a:pt x="1546357" y="696826"/>
                    </a:lnTo>
                    <a:cubicBezTo>
                      <a:pt x="1342646" y="1049651"/>
                      <a:pt x="1342646" y="1484362"/>
                      <a:pt x="1546357" y="1837197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3AC6DD5-5CDF-0E7D-C720-E543CEFFD11D}"/>
                  </a:ext>
                </a:extLst>
              </p:cNvPr>
              <p:cNvSpPr/>
              <p:nvPr/>
            </p:nvSpPr>
            <p:spPr>
              <a:xfrm>
                <a:off x="890540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1267009 h 1963976"/>
                  <a:gd name="connsiteX1" fmla="*/ 2194433 w 2194645"/>
                  <a:gd name="connsiteY1" fmla="*/ -71 h 1963976"/>
                  <a:gd name="connsiteX2" fmla="*/ 2194433 w 2194645"/>
                  <a:gd name="connsiteY2" fmla="*/ 1393720 h 1963976"/>
                  <a:gd name="connsiteX3" fmla="*/ 1206843 w 2194645"/>
                  <a:gd name="connsiteY3" fmla="*/ 1963906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1267009"/>
                    </a:moveTo>
                    <a:cubicBezTo>
                      <a:pt x="452472" y="482940"/>
                      <a:pt x="1289063" y="-71"/>
                      <a:pt x="2194433" y="-71"/>
                    </a:cubicBezTo>
                    <a:lnTo>
                      <a:pt x="2194433" y="1393720"/>
                    </a:lnTo>
                    <a:cubicBezTo>
                      <a:pt x="1787020" y="1393720"/>
                      <a:pt x="1410544" y="1611071"/>
                      <a:pt x="1206843" y="196390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" name="Active">
            <a:extLst>
              <a:ext uri="{FF2B5EF4-FFF2-40B4-BE49-F238E27FC236}">
                <a16:creationId xmlns:a16="http://schemas.microsoft.com/office/drawing/2014/main" id="{AC166D97-5481-3A13-E06F-8D0034C80467}"/>
              </a:ext>
            </a:extLst>
          </p:cNvPr>
          <p:cNvGrpSpPr/>
          <p:nvPr/>
        </p:nvGrpSpPr>
        <p:grpSpPr>
          <a:xfrm>
            <a:off x="626208" y="282338"/>
            <a:ext cx="2477904" cy="2408359"/>
            <a:chOff x="626208" y="282338"/>
            <a:chExt cx="2477904" cy="2408359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669106-DC70-45A7-C8AE-965216A4138C}"/>
                </a:ext>
              </a:extLst>
            </p:cNvPr>
            <p:cNvSpPr>
              <a:spLocks/>
            </p:cNvSpPr>
            <p:nvPr/>
          </p:nvSpPr>
          <p:spPr>
            <a:xfrm>
              <a:off x="1865160" y="282338"/>
              <a:ext cx="1072963" cy="933241"/>
            </a:xfrm>
            <a:custGeom>
              <a:avLst/>
              <a:gdLst>
                <a:gd name="connsiteX0" fmla="*/ -213 w 2194645"/>
                <a:gd name="connsiteY0" fmla="*/ -71 h 1963976"/>
                <a:gd name="connsiteX1" fmla="*/ 2194433 w 2194645"/>
                <a:gd name="connsiteY1" fmla="*/ 1267009 h 1963976"/>
                <a:gd name="connsiteX2" fmla="*/ 987377 w 2194645"/>
                <a:gd name="connsiteY2" fmla="*/ 1963906 h 1963976"/>
                <a:gd name="connsiteX3" fmla="*/ -213 w 2194645"/>
                <a:gd name="connsiteY3" fmla="*/ 1393720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-71"/>
                  </a:moveTo>
                  <a:cubicBezTo>
                    <a:pt x="905147" y="-71"/>
                    <a:pt x="1741748" y="482940"/>
                    <a:pt x="2194433" y="1267009"/>
                  </a:cubicBezTo>
                  <a:lnTo>
                    <a:pt x="987377" y="1963906"/>
                  </a:lnTo>
                  <a:cubicBezTo>
                    <a:pt x="783666" y="1611071"/>
                    <a:pt x="407199" y="1393720"/>
                    <a:pt x="-213" y="139372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0624519-6100-CFF4-E23D-7E1C461A8224}"/>
                </a:ext>
              </a:extLst>
            </p:cNvPr>
            <p:cNvSpPr>
              <a:spLocks/>
            </p:cNvSpPr>
            <p:nvPr/>
          </p:nvSpPr>
          <p:spPr>
            <a:xfrm>
              <a:off x="2347994" y="884428"/>
              <a:ext cx="756118" cy="1204178"/>
            </a:xfrm>
            <a:custGeom>
              <a:avLst/>
              <a:gdLst>
                <a:gd name="connsiteX0" fmla="*/ 1206843 w 1546569"/>
                <a:gd name="connsiteY0" fmla="*/ -71 h 2534154"/>
                <a:gd name="connsiteX1" fmla="*/ 1206843 w 1546569"/>
                <a:gd name="connsiteY1" fmla="*/ 2534084 h 2534154"/>
                <a:gd name="connsiteX2" fmla="*/ -213 w 1546569"/>
                <a:gd name="connsiteY2" fmla="*/ 1837197 h 2534154"/>
                <a:gd name="connsiteX3" fmla="*/ -213 w 1546569"/>
                <a:gd name="connsiteY3" fmla="*/ 696826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1206843" y="-71"/>
                  </a:moveTo>
                  <a:cubicBezTo>
                    <a:pt x="1659528" y="783999"/>
                    <a:pt x="1659528" y="1750014"/>
                    <a:pt x="1206843" y="2534084"/>
                  </a:cubicBezTo>
                  <a:lnTo>
                    <a:pt x="-213" y="1837197"/>
                  </a:lnTo>
                  <a:cubicBezTo>
                    <a:pt x="203489" y="1484362"/>
                    <a:pt x="203489" y="1049651"/>
                    <a:pt x="-213" y="69682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3E07B25-9B0B-6BBC-C029-54A55068A8C2}"/>
                </a:ext>
              </a:extLst>
            </p:cNvPr>
            <p:cNvSpPr>
              <a:spLocks/>
            </p:cNvSpPr>
            <p:nvPr/>
          </p:nvSpPr>
          <p:spPr>
            <a:xfrm>
              <a:off x="1865160" y="1757460"/>
              <a:ext cx="1072963" cy="933237"/>
            </a:xfrm>
            <a:custGeom>
              <a:avLst/>
              <a:gdLst>
                <a:gd name="connsiteX0" fmla="*/ 2194433 w 2194645"/>
                <a:gd name="connsiteY0" fmla="*/ 696816 h 1963969"/>
                <a:gd name="connsiteX1" fmla="*/ -213 w 2194645"/>
                <a:gd name="connsiteY1" fmla="*/ 1963898 h 1963969"/>
                <a:gd name="connsiteX2" fmla="*/ -213 w 2194645"/>
                <a:gd name="connsiteY2" fmla="*/ 570115 h 1963969"/>
                <a:gd name="connsiteX3" fmla="*/ 987377 w 2194645"/>
                <a:gd name="connsiteY3" fmla="*/ -71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696816"/>
                  </a:moveTo>
                  <a:cubicBezTo>
                    <a:pt x="1741748" y="1480886"/>
                    <a:pt x="905157" y="1963898"/>
                    <a:pt x="-213" y="1963898"/>
                  </a:cubicBezTo>
                  <a:lnTo>
                    <a:pt x="-213" y="570115"/>
                  </a:lnTo>
                  <a:cubicBezTo>
                    <a:pt x="407199" y="570115"/>
                    <a:pt x="783666" y="352754"/>
                    <a:pt x="987377" y="-71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30F0EB-A3D5-D763-78A9-0693AD13891F}"/>
                </a:ext>
              </a:extLst>
            </p:cNvPr>
            <p:cNvSpPr>
              <a:spLocks/>
            </p:cNvSpPr>
            <p:nvPr/>
          </p:nvSpPr>
          <p:spPr>
            <a:xfrm>
              <a:off x="792197" y="1757460"/>
              <a:ext cx="1072963" cy="933237"/>
            </a:xfrm>
            <a:custGeom>
              <a:avLst/>
              <a:gdLst>
                <a:gd name="connsiteX0" fmla="*/ 2194433 w 2194645"/>
                <a:gd name="connsiteY0" fmla="*/ 1963898 h 1963969"/>
                <a:gd name="connsiteX1" fmla="*/ -213 w 2194645"/>
                <a:gd name="connsiteY1" fmla="*/ 696816 h 1963969"/>
                <a:gd name="connsiteX2" fmla="*/ 1206843 w 2194645"/>
                <a:gd name="connsiteY2" fmla="*/ -71 h 1963969"/>
                <a:gd name="connsiteX3" fmla="*/ 2194433 w 2194645"/>
                <a:gd name="connsiteY3" fmla="*/ 570115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1963898"/>
                  </a:moveTo>
                  <a:cubicBezTo>
                    <a:pt x="1289063" y="1963898"/>
                    <a:pt x="452472" y="1480886"/>
                    <a:pt x="-213" y="696816"/>
                  </a:cubicBezTo>
                  <a:lnTo>
                    <a:pt x="1206843" y="-71"/>
                  </a:lnTo>
                  <a:cubicBezTo>
                    <a:pt x="1410544" y="352754"/>
                    <a:pt x="1787020" y="570115"/>
                    <a:pt x="2194433" y="570115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E551E7C-189E-54E4-42E9-009CAB7E5656}"/>
                </a:ext>
              </a:extLst>
            </p:cNvPr>
            <p:cNvSpPr>
              <a:spLocks/>
            </p:cNvSpPr>
            <p:nvPr/>
          </p:nvSpPr>
          <p:spPr>
            <a:xfrm>
              <a:off x="626208" y="884428"/>
              <a:ext cx="756118" cy="1204178"/>
            </a:xfrm>
            <a:custGeom>
              <a:avLst/>
              <a:gdLst>
                <a:gd name="connsiteX0" fmla="*/ 339301 w 1546569"/>
                <a:gd name="connsiteY0" fmla="*/ 2534084 h 2534154"/>
                <a:gd name="connsiteX1" fmla="*/ 339301 w 1546569"/>
                <a:gd name="connsiteY1" fmla="*/ -71 h 2534154"/>
                <a:gd name="connsiteX2" fmla="*/ 1546357 w 1546569"/>
                <a:gd name="connsiteY2" fmla="*/ 696826 h 2534154"/>
                <a:gd name="connsiteX3" fmla="*/ 1546357 w 1546569"/>
                <a:gd name="connsiteY3" fmla="*/ 1837197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339301" y="2534084"/>
                  </a:moveTo>
                  <a:cubicBezTo>
                    <a:pt x="-113384" y="1750014"/>
                    <a:pt x="-113384" y="783999"/>
                    <a:pt x="339301" y="-71"/>
                  </a:cubicBezTo>
                  <a:lnTo>
                    <a:pt x="1546357" y="696826"/>
                  </a:lnTo>
                  <a:cubicBezTo>
                    <a:pt x="1342646" y="1049651"/>
                    <a:pt x="1342646" y="1484362"/>
                    <a:pt x="1546357" y="1837197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C6791DC-4935-6832-7452-E9B0E69C37AB}"/>
                </a:ext>
              </a:extLst>
            </p:cNvPr>
            <p:cNvSpPr>
              <a:spLocks/>
            </p:cNvSpPr>
            <p:nvPr/>
          </p:nvSpPr>
          <p:spPr>
            <a:xfrm>
              <a:off x="792197" y="282338"/>
              <a:ext cx="1072963" cy="933241"/>
            </a:xfrm>
            <a:custGeom>
              <a:avLst/>
              <a:gdLst>
                <a:gd name="connsiteX0" fmla="*/ -213 w 2194645"/>
                <a:gd name="connsiteY0" fmla="*/ 1267009 h 1963976"/>
                <a:gd name="connsiteX1" fmla="*/ 2194433 w 2194645"/>
                <a:gd name="connsiteY1" fmla="*/ -71 h 1963976"/>
                <a:gd name="connsiteX2" fmla="*/ 2194433 w 2194645"/>
                <a:gd name="connsiteY2" fmla="*/ 1393720 h 1963976"/>
                <a:gd name="connsiteX3" fmla="*/ 1206843 w 2194645"/>
                <a:gd name="connsiteY3" fmla="*/ 1963906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1267009"/>
                  </a:moveTo>
                  <a:cubicBezTo>
                    <a:pt x="452472" y="482940"/>
                    <a:pt x="1289063" y="-71"/>
                    <a:pt x="2194433" y="-71"/>
                  </a:cubicBezTo>
                  <a:lnTo>
                    <a:pt x="2194433" y="1393720"/>
                  </a:lnTo>
                  <a:cubicBezTo>
                    <a:pt x="1787020" y="1393720"/>
                    <a:pt x="1410544" y="1611071"/>
                    <a:pt x="1206843" y="196390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Icons">
            <a:extLst>
              <a:ext uri="{FF2B5EF4-FFF2-40B4-BE49-F238E27FC236}">
                <a16:creationId xmlns:a16="http://schemas.microsoft.com/office/drawing/2014/main" id="{52689204-9FBA-18FE-7771-3A869864E90A}"/>
              </a:ext>
            </a:extLst>
          </p:cNvPr>
          <p:cNvGrpSpPr/>
          <p:nvPr/>
        </p:nvGrpSpPr>
        <p:grpSpPr>
          <a:xfrm>
            <a:off x="757976" y="357585"/>
            <a:ext cx="2337791" cy="2257869"/>
            <a:chOff x="812141" y="505566"/>
            <a:chExt cx="2337791" cy="2066589"/>
          </a:xfrm>
        </p:grpSpPr>
        <p:pic>
          <p:nvPicPr>
            <p:cNvPr id="133" name="Graphic 132" descr="Processor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AB74D662-7335-B3F0-7E4C-5B17C16D2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14024" y="505566"/>
              <a:ext cx="553074" cy="589547"/>
            </a:xfrm>
            <a:prstGeom prst="rect">
              <a:avLst/>
            </a:prstGeom>
          </p:spPr>
        </p:pic>
        <p:pic>
          <p:nvPicPr>
            <p:cNvPr id="135" name="Graphic 134" descr="Pyramid with levels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2428CD18-4EC0-426C-4D4F-76E3C0C3F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141" y="1219295"/>
              <a:ext cx="553074" cy="589547"/>
            </a:xfrm>
            <a:prstGeom prst="rect">
              <a:avLst/>
            </a:prstGeom>
          </p:spPr>
        </p:pic>
        <p:pic>
          <p:nvPicPr>
            <p:cNvPr id="137" name="Graphic 136" descr="Blockchain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CF73F9FD-52D2-61EC-5A0E-EFA0A241E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96858" y="1186009"/>
              <a:ext cx="553074" cy="589547"/>
            </a:xfrm>
            <a:prstGeom prst="rect">
              <a:avLst/>
            </a:prstGeom>
          </p:spPr>
        </p:pic>
        <p:pic>
          <p:nvPicPr>
            <p:cNvPr id="139" name="Graphic 138" descr="Fluorescent Light Blub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2F0D04DA-9AB8-586D-63EA-8532792D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2020" y="544702"/>
              <a:ext cx="553074" cy="589547"/>
            </a:xfrm>
            <a:prstGeom prst="rect">
              <a:avLst/>
            </a:prstGeom>
          </p:spPr>
        </p:pic>
        <p:pic>
          <p:nvPicPr>
            <p:cNvPr id="141" name="Graphic 140" descr="Influencer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A965BD9C-C5CE-BD0E-43E0-16E1D6428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81599" y="1940692"/>
              <a:ext cx="553074" cy="589547"/>
            </a:xfrm>
            <a:prstGeom prst="rect">
              <a:avLst/>
            </a:prstGeom>
          </p:spPr>
        </p:pic>
        <p:pic>
          <p:nvPicPr>
            <p:cNvPr id="143" name="Graphic 142" descr="Wireless router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F389998B-993B-F0D1-6F5D-A1CC980E0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58917" y="1982608"/>
              <a:ext cx="553074" cy="589547"/>
            </a:xfrm>
            <a:prstGeom prst="rect">
              <a:avLst/>
            </a:prstGeom>
          </p:spPr>
        </p:pic>
      </p:grpSp>
      <p:grpSp>
        <p:nvGrpSpPr>
          <p:cNvPr id="164" name="Menu">
            <a:extLst>
              <a:ext uri="{FF2B5EF4-FFF2-40B4-BE49-F238E27FC236}">
                <a16:creationId xmlns:a16="http://schemas.microsoft.com/office/drawing/2014/main" id="{FA546E7B-5042-BEE2-656D-4632B76FC8C7}"/>
              </a:ext>
            </a:extLst>
          </p:cNvPr>
          <p:cNvGrpSpPr/>
          <p:nvPr/>
        </p:nvGrpSpPr>
        <p:grpSpPr>
          <a:xfrm>
            <a:off x="262838" y="150344"/>
            <a:ext cx="529389" cy="589547"/>
            <a:chOff x="262838" y="150344"/>
            <a:chExt cx="529389" cy="589547"/>
          </a:xfrm>
        </p:grpSpPr>
        <p:sp useBgFill="1">
          <p:nvSpPr>
            <p:cNvPr id="120" name="Oval 119">
              <a:extLst>
                <a:ext uri="{FF2B5EF4-FFF2-40B4-BE49-F238E27FC236}">
                  <a16:creationId xmlns:a16="http://schemas.microsoft.com/office/drawing/2014/main" id="{EC57541E-348E-CA57-0D23-2F8970BB45A0}"/>
                </a:ext>
              </a:extLst>
            </p:cNvPr>
            <p:cNvSpPr/>
            <p:nvPr/>
          </p:nvSpPr>
          <p:spPr>
            <a:xfrm>
              <a:off x="262838" y="150344"/>
              <a:ext cx="529389" cy="589547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2" name="Graphic 121" descr="Hamburger Menu Icon outline">
              <a:extLst>
                <a:ext uri="{FF2B5EF4-FFF2-40B4-BE49-F238E27FC236}">
                  <a16:creationId xmlns:a16="http://schemas.microsoft.com/office/drawing/2014/main" id="{DEB5BC65-CEDE-5A68-A439-2A5A30EC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45832" y="171373"/>
              <a:ext cx="363400" cy="54748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7282B2-34C8-7F04-86A6-DD2F2245619E}"/>
              </a:ext>
            </a:extLst>
          </p:cNvPr>
          <p:cNvSpPr txBox="1"/>
          <p:nvPr/>
        </p:nvSpPr>
        <p:spPr>
          <a:xfrm>
            <a:off x="3727048" y="1137376"/>
            <a:ext cx="8160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microservice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architecture – a variant of the </a:t>
            </a:r>
            <a:r>
              <a:rPr lang="en-US" b="0" i="0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service-oriented architecture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(SOA) structural style – arranges an application as a collection of </a:t>
            </a:r>
            <a:r>
              <a:rPr lang="en-US" b="0" i="0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loosely-coupled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services. In a microservices architecture, services are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fine-grained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and the protocols are </a:t>
            </a:r>
            <a:r>
              <a:rPr lang="en-US" b="0" i="0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lightweight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4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1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1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rgbClr val="AE1B1E"/>
            </a:gs>
            <a:gs pos="20000">
              <a:srgbClr val="FC9F32"/>
            </a:gs>
            <a:gs pos="90000">
              <a:srgbClr val="1A27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egments">
            <a:extLst>
              <a:ext uri="{FF2B5EF4-FFF2-40B4-BE49-F238E27FC236}">
                <a16:creationId xmlns:a16="http://schemas.microsoft.com/office/drawing/2014/main" id="{C9F599C7-F9D6-A078-E60B-66E35714B522}"/>
              </a:ext>
            </a:extLst>
          </p:cNvPr>
          <p:cNvGrpSpPr/>
          <p:nvPr/>
        </p:nvGrpSpPr>
        <p:grpSpPr>
          <a:xfrm>
            <a:off x="303119" y="3925936"/>
            <a:ext cx="2477904" cy="2408359"/>
            <a:chOff x="724551" y="333720"/>
            <a:chExt cx="2477904" cy="2408359"/>
          </a:xfrm>
        </p:grpSpPr>
        <p:sp useBgFill="1">
          <p:nvSpPr>
            <p:cNvPr id="29" name="Oval 28">
              <a:extLst>
                <a:ext uri="{FF2B5EF4-FFF2-40B4-BE49-F238E27FC236}">
                  <a16:creationId xmlns:a16="http://schemas.microsoft.com/office/drawing/2014/main" id="{DDB21F38-E1D5-4246-3A71-55596148ED2C}"/>
                </a:ext>
              </a:extLst>
            </p:cNvPr>
            <p:cNvSpPr/>
            <p:nvPr/>
          </p:nvSpPr>
          <p:spPr>
            <a:xfrm>
              <a:off x="1531204" y="1128400"/>
              <a:ext cx="859357" cy="812292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616D71-683F-30CF-0471-AE82B46F9E31}"/>
                </a:ext>
              </a:extLst>
            </p:cNvPr>
            <p:cNvGrpSpPr/>
            <p:nvPr/>
          </p:nvGrpSpPr>
          <p:grpSpPr>
            <a:xfrm>
              <a:off x="1689292" y="1090302"/>
              <a:ext cx="543180" cy="854864"/>
              <a:chOff x="1689292" y="1090302"/>
              <a:chExt cx="543180" cy="854864"/>
            </a:xfrm>
          </p:grpSpPr>
          <p:pic>
            <p:nvPicPr>
              <p:cNvPr id="38" name="Graphic 37" descr="Caret Up outline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277551CB-9271-FD8D-8528-DB26C20CE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9292" y="1090302"/>
                <a:ext cx="543180" cy="555937"/>
              </a:xfrm>
              <a:prstGeom prst="rect">
                <a:avLst/>
              </a:prstGeom>
            </p:spPr>
          </p:pic>
          <p:pic>
            <p:nvPicPr>
              <p:cNvPr id="39" name="Graphic 38" descr="Caret Up outline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0038BF05-FE86-222A-915A-22DCA5A60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V="1">
                <a:off x="1689292" y="1389229"/>
                <a:ext cx="543180" cy="555937"/>
              </a:xfrm>
              <a:prstGeom prst="rect">
                <a:avLst/>
              </a:prstGeom>
            </p:spPr>
          </p:pic>
        </p:grpSp>
        <p:grpSp>
          <p:nvGrpSpPr>
            <p:cNvPr id="31" name="Segments">
              <a:extLst>
                <a:ext uri="{FF2B5EF4-FFF2-40B4-BE49-F238E27FC236}">
                  <a16:creationId xmlns:a16="http://schemas.microsoft.com/office/drawing/2014/main" id="{EFC9374F-2099-D077-68F6-29681A1085C3}"/>
                </a:ext>
              </a:extLst>
            </p:cNvPr>
            <p:cNvGrpSpPr/>
            <p:nvPr/>
          </p:nvGrpSpPr>
          <p:grpSpPr>
            <a:xfrm>
              <a:off x="724551" y="333720"/>
              <a:ext cx="2477904" cy="2408359"/>
              <a:chOff x="724551" y="333720"/>
              <a:chExt cx="2477904" cy="2408359"/>
            </a:xfrm>
          </p:grpSpPr>
          <p:sp useBgFill="1"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21C35F3-4263-CC22-BDF0-98947C599786}"/>
                  </a:ext>
                </a:extLst>
              </p:cNvPr>
              <p:cNvSpPr/>
              <p:nvPr/>
            </p:nvSpPr>
            <p:spPr>
              <a:xfrm>
                <a:off x="1963503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-71 h 1963976"/>
                  <a:gd name="connsiteX1" fmla="*/ 2194433 w 2194645"/>
                  <a:gd name="connsiteY1" fmla="*/ 1267009 h 1963976"/>
                  <a:gd name="connsiteX2" fmla="*/ 987377 w 2194645"/>
                  <a:gd name="connsiteY2" fmla="*/ 1963906 h 1963976"/>
                  <a:gd name="connsiteX3" fmla="*/ -213 w 2194645"/>
                  <a:gd name="connsiteY3" fmla="*/ 1393720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-71"/>
                    </a:moveTo>
                    <a:cubicBezTo>
                      <a:pt x="905147" y="-71"/>
                      <a:pt x="1741748" y="482940"/>
                      <a:pt x="2194433" y="1267009"/>
                    </a:cubicBezTo>
                    <a:lnTo>
                      <a:pt x="987377" y="1963906"/>
                    </a:lnTo>
                    <a:cubicBezTo>
                      <a:pt x="783666" y="1611071"/>
                      <a:pt x="407199" y="1393720"/>
                      <a:pt x="-213" y="1393720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A83F74A-337A-B103-F612-7D2EE1FE57E1}"/>
                  </a:ext>
                </a:extLst>
              </p:cNvPr>
              <p:cNvSpPr/>
              <p:nvPr/>
            </p:nvSpPr>
            <p:spPr>
              <a:xfrm>
                <a:off x="2446337" y="935810"/>
                <a:ext cx="756118" cy="1204178"/>
              </a:xfrm>
              <a:custGeom>
                <a:avLst/>
                <a:gdLst>
                  <a:gd name="connsiteX0" fmla="*/ 1206843 w 1546569"/>
                  <a:gd name="connsiteY0" fmla="*/ -71 h 2534154"/>
                  <a:gd name="connsiteX1" fmla="*/ 1206843 w 1546569"/>
                  <a:gd name="connsiteY1" fmla="*/ 2534084 h 2534154"/>
                  <a:gd name="connsiteX2" fmla="*/ -213 w 1546569"/>
                  <a:gd name="connsiteY2" fmla="*/ 1837197 h 2534154"/>
                  <a:gd name="connsiteX3" fmla="*/ -213 w 1546569"/>
                  <a:gd name="connsiteY3" fmla="*/ 696826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1206843" y="-71"/>
                    </a:moveTo>
                    <a:cubicBezTo>
                      <a:pt x="1659528" y="783999"/>
                      <a:pt x="1659528" y="1750014"/>
                      <a:pt x="1206843" y="2534084"/>
                    </a:cubicBezTo>
                    <a:lnTo>
                      <a:pt x="-213" y="1837197"/>
                    </a:lnTo>
                    <a:cubicBezTo>
                      <a:pt x="203489" y="1484362"/>
                      <a:pt x="203489" y="1049651"/>
                      <a:pt x="-213" y="69682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6831F52-A4E5-405C-6302-9C8A231CF4E0}"/>
                  </a:ext>
                </a:extLst>
              </p:cNvPr>
              <p:cNvSpPr/>
              <p:nvPr/>
            </p:nvSpPr>
            <p:spPr>
              <a:xfrm>
                <a:off x="1963503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696816 h 1963969"/>
                  <a:gd name="connsiteX1" fmla="*/ -213 w 2194645"/>
                  <a:gd name="connsiteY1" fmla="*/ 1963898 h 1963969"/>
                  <a:gd name="connsiteX2" fmla="*/ -213 w 2194645"/>
                  <a:gd name="connsiteY2" fmla="*/ 570115 h 1963969"/>
                  <a:gd name="connsiteX3" fmla="*/ 987377 w 2194645"/>
                  <a:gd name="connsiteY3" fmla="*/ -71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696816"/>
                    </a:moveTo>
                    <a:cubicBezTo>
                      <a:pt x="1741748" y="1480886"/>
                      <a:pt x="905157" y="1963898"/>
                      <a:pt x="-213" y="1963898"/>
                    </a:cubicBezTo>
                    <a:lnTo>
                      <a:pt x="-213" y="570115"/>
                    </a:lnTo>
                    <a:cubicBezTo>
                      <a:pt x="407199" y="570115"/>
                      <a:pt x="783666" y="352754"/>
                      <a:pt x="987377" y="-71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72EDEB2-EF51-F947-0A1D-DC64392F9EC7}"/>
                  </a:ext>
                </a:extLst>
              </p:cNvPr>
              <p:cNvSpPr/>
              <p:nvPr/>
            </p:nvSpPr>
            <p:spPr>
              <a:xfrm>
                <a:off x="890540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1963898 h 1963969"/>
                  <a:gd name="connsiteX1" fmla="*/ -213 w 2194645"/>
                  <a:gd name="connsiteY1" fmla="*/ 696816 h 1963969"/>
                  <a:gd name="connsiteX2" fmla="*/ 1206843 w 2194645"/>
                  <a:gd name="connsiteY2" fmla="*/ -71 h 1963969"/>
                  <a:gd name="connsiteX3" fmla="*/ 2194433 w 2194645"/>
                  <a:gd name="connsiteY3" fmla="*/ 570115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1963898"/>
                    </a:moveTo>
                    <a:cubicBezTo>
                      <a:pt x="1289063" y="1963898"/>
                      <a:pt x="452472" y="1480886"/>
                      <a:pt x="-213" y="696816"/>
                    </a:cubicBezTo>
                    <a:lnTo>
                      <a:pt x="1206843" y="-71"/>
                    </a:lnTo>
                    <a:cubicBezTo>
                      <a:pt x="1410544" y="352754"/>
                      <a:pt x="1787020" y="570115"/>
                      <a:pt x="2194433" y="570115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8C8486E-C447-D724-6593-B489E3C675BB}"/>
                  </a:ext>
                </a:extLst>
              </p:cNvPr>
              <p:cNvSpPr/>
              <p:nvPr/>
            </p:nvSpPr>
            <p:spPr>
              <a:xfrm>
                <a:off x="724551" y="935810"/>
                <a:ext cx="756118" cy="1204178"/>
              </a:xfrm>
              <a:custGeom>
                <a:avLst/>
                <a:gdLst>
                  <a:gd name="connsiteX0" fmla="*/ 339301 w 1546569"/>
                  <a:gd name="connsiteY0" fmla="*/ 2534084 h 2534154"/>
                  <a:gd name="connsiteX1" fmla="*/ 339301 w 1546569"/>
                  <a:gd name="connsiteY1" fmla="*/ -71 h 2534154"/>
                  <a:gd name="connsiteX2" fmla="*/ 1546357 w 1546569"/>
                  <a:gd name="connsiteY2" fmla="*/ 696826 h 2534154"/>
                  <a:gd name="connsiteX3" fmla="*/ 1546357 w 1546569"/>
                  <a:gd name="connsiteY3" fmla="*/ 1837197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339301" y="2534084"/>
                    </a:moveTo>
                    <a:cubicBezTo>
                      <a:pt x="-113384" y="1750014"/>
                      <a:pt x="-113384" y="783999"/>
                      <a:pt x="339301" y="-71"/>
                    </a:cubicBezTo>
                    <a:lnTo>
                      <a:pt x="1546357" y="696826"/>
                    </a:lnTo>
                    <a:cubicBezTo>
                      <a:pt x="1342646" y="1049651"/>
                      <a:pt x="1342646" y="1484362"/>
                      <a:pt x="1546357" y="1837197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75FC09C-7D29-18A9-7D12-EDD3DD3B4A42}"/>
                  </a:ext>
                </a:extLst>
              </p:cNvPr>
              <p:cNvSpPr/>
              <p:nvPr/>
            </p:nvSpPr>
            <p:spPr>
              <a:xfrm>
                <a:off x="890540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1267009 h 1963976"/>
                  <a:gd name="connsiteX1" fmla="*/ 2194433 w 2194645"/>
                  <a:gd name="connsiteY1" fmla="*/ -71 h 1963976"/>
                  <a:gd name="connsiteX2" fmla="*/ 2194433 w 2194645"/>
                  <a:gd name="connsiteY2" fmla="*/ 1393720 h 1963976"/>
                  <a:gd name="connsiteX3" fmla="*/ 1206843 w 2194645"/>
                  <a:gd name="connsiteY3" fmla="*/ 1963906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1267009"/>
                    </a:moveTo>
                    <a:cubicBezTo>
                      <a:pt x="452472" y="482940"/>
                      <a:pt x="1289063" y="-71"/>
                      <a:pt x="2194433" y="-71"/>
                    </a:cubicBezTo>
                    <a:lnTo>
                      <a:pt x="2194433" y="1393720"/>
                    </a:lnTo>
                    <a:cubicBezTo>
                      <a:pt x="1787020" y="1393720"/>
                      <a:pt x="1410544" y="1611071"/>
                      <a:pt x="1206843" y="196390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0835BE-F8E9-52A4-2BC6-8F0EC6EF2DDE}"/>
              </a:ext>
            </a:extLst>
          </p:cNvPr>
          <p:cNvGrpSpPr/>
          <p:nvPr/>
        </p:nvGrpSpPr>
        <p:grpSpPr>
          <a:xfrm>
            <a:off x="1544047" y="2853919"/>
            <a:ext cx="2358189" cy="1455518"/>
            <a:chOff x="974557" y="2010277"/>
            <a:chExt cx="2358189" cy="1455518"/>
          </a:xfrm>
        </p:grpSpPr>
        <p:sp useBgFill="1"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8B8FB41-255C-6DAB-A7F5-0B59641BBF41}"/>
                </a:ext>
              </a:extLst>
            </p:cNvPr>
            <p:cNvSpPr/>
            <p:nvPr/>
          </p:nvSpPr>
          <p:spPr>
            <a:xfrm>
              <a:off x="974557" y="2666395"/>
              <a:ext cx="2358189" cy="799400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Authentication Service</a:t>
              </a:r>
            </a:p>
          </p:txBody>
        </p:sp>
        <p:sp useBgFill="1">
          <p:nvSpPr>
            <p:cNvPr id="4" name="Oval 3">
              <a:extLst>
                <a:ext uri="{FF2B5EF4-FFF2-40B4-BE49-F238E27FC236}">
                  <a16:creationId xmlns:a16="http://schemas.microsoft.com/office/drawing/2014/main" id="{E8EE5501-E01B-F2F6-20BB-1436B8B2EAB7}"/>
                </a:ext>
              </a:extLst>
            </p:cNvPr>
            <p:cNvSpPr/>
            <p:nvPr/>
          </p:nvSpPr>
          <p:spPr>
            <a:xfrm>
              <a:off x="1792703" y="2010277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A3A096-B102-E8E6-A430-30CAC25B3649}"/>
              </a:ext>
            </a:extLst>
          </p:cNvPr>
          <p:cNvGrpSpPr/>
          <p:nvPr/>
        </p:nvGrpSpPr>
        <p:grpSpPr>
          <a:xfrm>
            <a:off x="8101267" y="4254942"/>
            <a:ext cx="2358189" cy="1329287"/>
            <a:chOff x="9284371" y="3363029"/>
            <a:chExt cx="2358189" cy="1329287"/>
          </a:xfrm>
        </p:grpSpPr>
        <p:sp useBgFill="1"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2ADC912-274C-0BF3-C567-F96653D9B248}"/>
                </a:ext>
              </a:extLst>
            </p:cNvPr>
            <p:cNvSpPr/>
            <p:nvPr/>
          </p:nvSpPr>
          <p:spPr>
            <a:xfrm>
              <a:off x="9284371" y="4102769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Orders Service</a:t>
              </a:r>
            </a:p>
          </p:txBody>
        </p:sp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339AC9F7-B9D0-323D-48E9-54653C21234F}"/>
                </a:ext>
              </a:extLst>
            </p:cNvPr>
            <p:cNvSpPr/>
            <p:nvPr/>
          </p:nvSpPr>
          <p:spPr>
            <a:xfrm>
              <a:off x="10198770" y="3363029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7871C8-AAEA-8E81-4BB9-70436EC64691}"/>
              </a:ext>
            </a:extLst>
          </p:cNvPr>
          <p:cNvGrpSpPr/>
          <p:nvPr/>
        </p:nvGrpSpPr>
        <p:grpSpPr>
          <a:xfrm>
            <a:off x="8185488" y="1625266"/>
            <a:ext cx="2358189" cy="1350543"/>
            <a:chOff x="8955508" y="977568"/>
            <a:chExt cx="2358189" cy="1350543"/>
          </a:xfrm>
        </p:grpSpPr>
        <p:sp useBgFill="1"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5452B8-4AB8-282E-9698-3D01FACCB0DC}"/>
                </a:ext>
              </a:extLst>
            </p:cNvPr>
            <p:cNvSpPr/>
            <p:nvPr/>
          </p:nvSpPr>
          <p:spPr>
            <a:xfrm>
              <a:off x="8955508" y="1738564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Service</a:t>
              </a:r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6E06AB5C-6718-6442-991E-18AFFBB073F3}"/>
                </a:ext>
              </a:extLst>
            </p:cNvPr>
            <p:cNvSpPr/>
            <p:nvPr/>
          </p:nvSpPr>
          <p:spPr>
            <a:xfrm>
              <a:off x="9857879" y="977568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1" name="!!one">
            <a:extLst>
              <a:ext uri="{FF2B5EF4-FFF2-40B4-BE49-F238E27FC236}">
                <a16:creationId xmlns:a16="http://schemas.microsoft.com/office/drawing/2014/main" id="{C5F35797-5B2A-0FB4-439D-BE7387258C40}"/>
              </a:ext>
            </a:extLst>
          </p:cNvPr>
          <p:cNvGrpSpPr/>
          <p:nvPr/>
        </p:nvGrpSpPr>
        <p:grpSpPr>
          <a:xfrm>
            <a:off x="5185789" y="2833437"/>
            <a:ext cx="1635935" cy="2497639"/>
            <a:chOff x="5631911" y="3438991"/>
            <a:chExt cx="1170353" cy="1920124"/>
          </a:xfrm>
        </p:grpSpPr>
        <p:grpSp>
          <p:nvGrpSpPr>
            <p:cNvPr id="12" name="Graphic 79" descr="A lightbulb">
              <a:extLst>
                <a:ext uri="{FF2B5EF4-FFF2-40B4-BE49-F238E27FC236}">
                  <a16:creationId xmlns:a16="http://schemas.microsoft.com/office/drawing/2014/main" id="{0C91EFF4-DD6F-B13A-0369-C74B199831F1}"/>
                </a:ext>
              </a:extLst>
            </p:cNvPr>
            <p:cNvGrpSpPr/>
            <p:nvPr/>
          </p:nvGrpSpPr>
          <p:grpSpPr>
            <a:xfrm>
              <a:off x="5631911" y="3438991"/>
              <a:ext cx="1170353" cy="1920124"/>
              <a:chOff x="5631911" y="3438991"/>
              <a:chExt cx="1170353" cy="1920124"/>
            </a:xfrm>
          </p:grpSpPr>
          <p:grpSp>
            <p:nvGrpSpPr>
              <p:cNvPr id="17" name="Graphic 79" descr="A lightbulb">
                <a:extLst>
                  <a:ext uri="{FF2B5EF4-FFF2-40B4-BE49-F238E27FC236}">
                    <a16:creationId xmlns:a16="http://schemas.microsoft.com/office/drawing/2014/main" id="{C184A117-7EDF-C41D-A944-946B42684081}"/>
                  </a:ext>
                </a:extLst>
              </p:cNvPr>
              <p:cNvGrpSpPr/>
              <p:nvPr/>
            </p:nvGrpSpPr>
            <p:grpSpPr>
              <a:xfrm>
                <a:off x="5985737" y="5013345"/>
                <a:ext cx="462698" cy="345770"/>
                <a:chOff x="5985737" y="5013345"/>
                <a:chExt cx="462698" cy="345770"/>
              </a:xfrm>
              <a:solidFill>
                <a:srgbClr val="505050"/>
              </a:solidFill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E5561E6-2403-049D-0EA3-74F1FEC49A94}"/>
                    </a:ext>
                  </a:extLst>
                </p:cNvPr>
                <p:cNvSpPr/>
                <p:nvPr/>
              </p:nvSpPr>
              <p:spPr>
                <a:xfrm>
                  <a:off x="5985737" y="5013345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C755D1F2-7D11-11F0-4990-588A9D1062B1}"/>
                    </a:ext>
                  </a:extLst>
                </p:cNvPr>
                <p:cNvSpPr/>
                <p:nvPr/>
              </p:nvSpPr>
              <p:spPr>
                <a:xfrm>
                  <a:off x="5985737" y="5108984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33A257C-E88E-41FD-EB71-D54ACE1A732A}"/>
                    </a:ext>
                  </a:extLst>
                </p:cNvPr>
                <p:cNvSpPr/>
                <p:nvPr/>
              </p:nvSpPr>
              <p:spPr>
                <a:xfrm>
                  <a:off x="5985737" y="5204622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E4B57AB-19AC-641C-338C-7AF32FA2B5EE}"/>
                    </a:ext>
                  </a:extLst>
                </p:cNvPr>
                <p:cNvSpPr/>
                <p:nvPr/>
              </p:nvSpPr>
              <p:spPr>
                <a:xfrm>
                  <a:off x="6121825" y="5300261"/>
                  <a:ext cx="190523" cy="58854"/>
                </a:xfrm>
                <a:custGeom>
                  <a:avLst/>
                  <a:gdLst>
                    <a:gd name="connsiteX0" fmla="*/ 163306 w 190523"/>
                    <a:gd name="connsiteY0" fmla="*/ 58854 h 58854"/>
                    <a:gd name="connsiteX1" fmla="*/ 27218 w 190523"/>
                    <a:gd name="connsiteY1" fmla="*/ 58854 h 58854"/>
                    <a:gd name="connsiteX2" fmla="*/ 0 w 190523"/>
                    <a:gd name="connsiteY2" fmla="*/ 29427 h 58854"/>
                    <a:gd name="connsiteX3" fmla="*/ 27218 w 190523"/>
                    <a:gd name="connsiteY3" fmla="*/ 0 h 58854"/>
                    <a:gd name="connsiteX4" fmla="*/ 163306 w 190523"/>
                    <a:gd name="connsiteY4" fmla="*/ 0 h 58854"/>
                    <a:gd name="connsiteX5" fmla="*/ 190523 w 190523"/>
                    <a:gd name="connsiteY5" fmla="*/ 29427 h 58854"/>
                    <a:gd name="connsiteX6" fmla="*/ 163306 w 190523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523" h="58854">
                      <a:moveTo>
                        <a:pt x="163306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163306" y="0"/>
                      </a:lnTo>
                      <a:cubicBezTo>
                        <a:pt x="178336" y="0"/>
                        <a:pt x="190523" y="13176"/>
                        <a:pt x="190523" y="29427"/>
                      </a:cubicBezTo>
                      <a:cubicBezTo>
                        <a:pt x="190523" y="45679"/>
                        <a:pt x="178336" y="58854"/>
                        <a:pt x="163306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 useBgFill="1"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E524EFA-731E-78F5-55EB-DC677593EDB5}"/>
                  </a:ext>
                </a:extLst>
              </p:cNvPr>
              <p:cNvSpPr/>
              <p:nvPr/>
            </p:nvSpPr>
            <p:spPr>
              <a:xfrm>
                <a:off x="5631911" y="3438991"/>
                <a:ext cx="1170353" cy="1537570"/>
              </a:xfrm>
              <a:custGeom>
                <a:avLst/>
                <a:gdLst>
                  <a:gd name="connsiteX0" fmla="*/ 1170354 w 1170353"/>
                  <a:gd name="connsiteY0" fmla="*/ 632683 h 1537570"/>
                  <a:gd name="connsiteX1" fmla="*/ 571029 w 1170353"/>
                  <a:gd name="connsiteY1" fmla="*/ 181 h 1537570"/>
                  <a:gd name="connsiteX2" fmla="*/ 79 w 1170353"/>
                  <a:gd name="connsiteY2" fmla="*/ 643284 h 1537570"/>
                  <a:gd name="connsiteX3" fmla="*/ 181035 w 1170353"/>
                  <a:gd name="connsiteY3" fmla="*/ 1090173 h 1537570"/>
                  <a:gd name="connsiteX4" fmla="*/ 381044 w 1170353"/>
                  <a:gd name="connsiteY4" fmla="*/ 1525012 h 1537570"/>
                  <a:gd name="connsiteX5" fmla="*/ 381044 w 1170353"/>
                  <a:gd name="connsiteY5" fmla="*/ 1537570 h 1537570"/>
                  <a:gd name="connsiteX6" fmla="*/ 789307 w 1170353"/>
                  <a:gd name="connsiteY6" fmla="*/ 1537570 h 1537570"/>
                  <a:gd name="connsiteX7" fmla="*/ 789307 w 1170353"/>
                  <a:gd name="connsiteY7" fmla="*/ 1516140 h 1537570"/>
                  <a:gd name="connsiteX8" fmla="*/ 986989 w 1170353"/>
                  <a:gd name="connsiteY8" fmla="*/ 1092557 h 1537570"/>
                  <a:gd name="connsiteX9" fmla="*/ 1170354 w 1170353"/>
                  <a:gd name="connsiteY9" fmla="*/ 632683 h 153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0353" h="1537570">
                    <a:moveTo>
                      <a:pt x="1170354" y="632683"/>
                    </a:moveTo>
                    <a:cubicBezTo>
                      <a:pt x="1170354" y="278173"/>
                      <a:pt x="900675" y="-8235"/>
                      <a:pt x="571029" y="181"/>
                    </a:cubicBezTo>
                    <a:cubicBezTo>
                      <a:pt x="251440" y="8332"/>
                      <a:pt x="-5167" y="297698"/>
                      <a:pt x="79" y="643284"/>
                    </a:cubicBezTo>
                    <a:cubicBezTo>
                      <a:pt x="2746" y="818994"/>
                      <a:pt x="71682" y="977261"/>
                      <a:pt x="181035" y="1090173"/>
                    </a:cubicBezTo>
                    <a:cubicBezTo>
                      <a:pt x="310768" y="1224141"/>
                      <a:pt x="381044" y="1331043"/>
                      <a:pt x="381044" y="1525012"/>
                    </a:cubicBezTo>
                    <a:lnTo>
                      <a:pt x="381044" y="1537570"/>
                    </a:lnTo>
                    <a:lnTo>
                      <a:pt x="789307" y="1537570"/>
                    </a:lnTo>
                    <a:lnTo>
                      <a:pt x="789307" y="1516140"/>
                    </a:lnTo>
                    <a:cubicBezTo>
                      <a:pt x="789307" y="1325974"/>
                      <a:pt x="859134" y="1223155"/>
                      <a:pt x="986989" y="1092557"/>
                    </a:cubicBezTo>
                    <a:cubicBezTo>
                      <a:pt x="1099894" y="977239"/>
                      <a:pt x="1170354" y="813874"/>
                      <a:pt x="1170354" y="632683"/>
                    </a:cubicBezTo>
                    <a:close/>
                  </a:path>
                </a:pathLst>
              </a:custGeom>
              <a:ln w="25400" cap="flat">
                <a:solidFill>
                  <a:schemeClr val="accent1">
                    <a:shade val="50000"/>
                  </a:schemeClr>
                </a:solidFill>
                <a:prstDash val="solid"/>
                <a:miter/>
              </a:ln>
              <a:effectLst>
                <a:innerShdw blurRad="6985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aphic 79" descr="A lightbulb">
              <a:extLst>
                <a:ext uri="{FF2B5EF4-FFF2-40B4-BE49-F238E27FC236}">
                  <a16:creationId xmlns:a16="http://schemas.microsoft.com/office/drawing/2014/main" id="{DCBC48F5-E877-0C53-E65D-8B4EB73D129D}"/>
                </a:ext>
              </a:extLst>
            </p:cNvPr>
            <p:cNvGrpSpPr/>
            <p:nvPr/>
          </p:nvGrpSpPr>
          <p:grpSpPr>
            <a:xfrm>
              <a:off x="5753830" y="3548443"/>
              <a:ext cx="509853" cy="551245"/>
              <a:chOff x="5753830" y="3548443"/>
              <a:chExt cx="509853" cy="551245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D792C8E-D33B-43B5-F2E7-7A4E9AAEAE6B}"/>
                  </a:ext>
                </a:extLst>
              </p:cNvPr>
              <p:cNvSpPr/>
              <p:nvPr/>
            </p:nvSpPr>
            <p:spPr>
              <a:xfrm>
                <a:off x="5816573" y="3548443"/>
                <a:ext cx="447109" cy="297685"/>
              </a:xfrm>
              <a:custGeom>
                <a:avLst/>
                <a:gdLst>
                  <a:gd name="connsiteX0" fmla="*/ 20399 w 447109"/>
                  <a:gd name="connsiteY0" fmla="*/ 297686 h 297685"/>
                  <a:gd name="connsiteX1" fmla="*/ 10199 w 447109"/>
                  <a:gd name="connsiteY1" fmla="*/ 294714 h 297685"/>
                  <a:gd name="connsiteX2" fmla="*/ 2749 w 447109"/>
                  <a:gd name="connsiteY2" fmla="*/ 264558 h 297685"/>
                  <a:gd name="connsiteX3" fmla="*/ 426696 w 447109"/>
                  <a:gd name="connsiteY3" fmla="*/ 0 h 297685"/>
                  <a:gd name="connsiteX4" fmla="*/ 447110 w 447109"/>
                  <a:gd name="connsiteY4" fmla="*/ 22070 h 297685"/>
                  <a:gd name="connsiteX5" fmla="*/ 426696 w 447109"/>
                  <a:gd name="connsiteY5" fmla="*/ 44141 h 297685"/>
                  <a:gd name="connsiteX6" fmla="*/ 38091 w 447109"/>
                  <a:gd name="connsiteY6" fmla="*/ 286665 h 297685"/>
                  <a:gd name="connsiteX7" fmla="*/ 20399 w 447109"/>
                  <a:gd name="connsiteY7" fmla="*/ 297686 h 297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109" h="297685">
                    <a:moveTo>
                      <a:pt x="20399" y="297686"/>
                    </a:moveTo>
                    <a:cubicBezTo>
                      <a:pt x="16929" y="297686"/>
                      <a:pt x="13418" y="296730"/>
                      <a:pt x="10199" y="294714"/>
                    </a:cubicBezTo>
                    <a:cubicBezTo>
                      <a:pt x="435" y="288608"/>
                      <a:pt x="-2899" y="275108"/>
                      <a:pt x="2749" y="264558"/>
                    </a:cubicBezTo>
                    <a:cubicBezTo>
                      <a:pt x="90069" y="101369"/>
                      <a:pt x="252511" y="0"/>
                      <a:pt x="426696" y="0"/>
                    </a:cubicBezTo>
                    <a:cubicBezTo>
                      <a:pt x="437971" y="0"/>
                      <a:pt x="447110" y="9880"/>
                      <a:pt x="447110" y="22070"/>
                    </a:cubicBezTo>
                    <a:cubicBezTo>
                      <a:pt x="447110" y="34261"/>
                      <a:pt x="437971" y="44141"/>
                      <a:pt x="426696" y="44141"/>
                    </a:cubicBezTo>
                    <a:cubicBezTo>
                      <a:pt x="267038" y="44141"/>
                      <a:pt x="118131" y="137072"/>
                      <a:pt x="38091" y="286665"/>
                    </a:cubicBezTo>
                    <a:cubicBezTo>
                      <a:pt x="34307" y="293735"/>
                      <a:pt x="27449" y="297686"/>
                      <a:pt x="20399" y="2976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F610D2E-7188-2845-453D-7C132CD5E467}"/>
                  </a:ext>
                </a:extLst>
              </p:cNvPr>
              <p:cNvSpPr/>
              <p:nvPr/>
            </p:nvSpPr>
            <p:spPr>
              <a:xfrm>
                <a:off x="5753830" y="3925132"/>
                <a:ext cx="56484" cy="174556"/>
              </a:xfrm>
              <a:custGeom>
                <a:avLst/>
                <a:gdLst>
                  <a:gd name="connsiteX0" fmla="*/ 20413 w 56484"/>
                  <a:gd name="connsiteY0" fmla="*/ 174556 h 174556"/>
                  <a:gd name="connsiteX1" fmla="*/ 0 w 56484"/>
                  <a:gd name="connsiteY1" fmla="*/ 152486 h 174556"/>
                  <a:gd name="connsiteX2" fmla="*/ 16337 w 56484"/>
                  <a:gd name="connsiteY2" fmla="*/ 16422 h 174556"/>
                  <a:gd name="connsiteX3" fmla="*/ 41303 w 56484"/>
                  <a:gd name="connsiteY3" fmla="*/ 752 h 174556"/>
                  <a:gd name="connsiteX4" fmla="*/ 55796 w 56484"/>
                  <a:gd name="connsiteY4" fmla="*/ 27744 h 174556"/>
                  <a:gd name="connsiteX5" fmla="*/ 40826 w 56484"/>
                  <a:gd name="connsiteY5" fmla="*/ 152486 h 174556"/>
                  <a:gd name="connsiteX6" fmla="*/ 20413 w 56484"/>
                  <a:gd name="connsiteY6" fmla="*/ 174556 h 17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484" h="174556">
                    <a:moveTo>
                      <a:pt x="20413" y="174556"/>
                    </a:moveTo>
                    <a:cubicBezTo>
                      <a:pt x="9138" y="174556"/>
                      <a:pt x="0" y="164676"/>
                      <a:pt x="0" y="152486"/>
                    </a:cubicBezTo>
                    <a:cubicBezTo>
                      <a:pt x="0" y="106366"/>
                      <a:pt x="5498" y="60585"/>
                      <a:pt x="16337" y="16422"/>
                    </a:cubicBezTo>
                    <a:cubicBezTo>
                      <a:pt x="19229" y="4636"/>
                      <a:pt x="30395" y="-2397"/>
                      <a:pt x="41303" y="752"/>
                    </a:cubicBezTo>
                    <a:cubicBezTo>
                      <a:pt x="52203" y="3878"/>
                      <a:pt x="58688" y="15958"/>
                      <a:pt x="55796" y="27744"/>
                    </a:cubicBezTo>
                    <a:cubicBezTo>
                      <a:pt x="45862" y="68214"/>
                      <a:pt x="40826" y="110192"/>
                      <a:pt x="40826" y="152486"/>
                    </a:cubicBezTo>
                    <a:cubicBezTo>
                      <a:pt x="40826" y="164669"/>
                      <a:pt x="31688" y="174556"/>
                      <a:pt x="20413" y="1745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08ED5A-E877-5E40-4B8E-6642AB4027CE}"/>
                </a:ext>
              </a:extLst>
            </p:cNvPr>
            <p:cNvSpPr/>
            <p:nvPr/>
          </p:nvSpPr>
          <p:spPr>
            <a:xfrm>
              <a:off x="5931302" y="4226167"/>
              <a:ext cx="571569" cy="751866"/>
            </a:xfrm>
            <a:custGeom>
              <a:avLst/>
              <a:gdLst>
                <a:gd name="connsiteX0" fmla="*/ 455895 w 571569"/>
                <a:gd name="connsiteY0" fmla="*/ 0 h 751866"/>
                <a:gd name="connsiteX1" fmla="*/ 340220 w 571569"/>
                <a:gd name="connsiteY1" fmla="*/ 125066 h 751866"/>
                <a:gd name="connsiteX2" fmla="*/ 340220 w 571569"/>
                <a:gd name="connsiteY2" fmla="*/ 206690 h 751866"/>
                <a:gd name="connsiteX3" fmla="*/ 231349 w 571569"/>
                <a:gd name="connsiteY3" fmla="*/ 206690 h 751866"/>
                <a:gd name="connsiteX4" fmla="*/ 231349 w 571569"/>
                <a:gd name="connsiteY4" fmla="*/ 125066 h 751866"/>
                <a:gd name="connsiteX5" fmla="*/ 115675 w 571569"/>
                <a:gd name="connsiteY5" fmla="*/ 0 h 751866"/>
                <a:gd name="connsiteX6" fmla="*/ 0 w 571569"/>
                <a:gd name="connsiteY6" fmla="*/ 125066 h 751866"/>
                <a:gd name="connsiteX7" fmla="*/ 115675 w 571569"/>
                <a:gd name="connsiteY7" fmla="*/ 250132 h 751866"/>
                <a:gd name="connsiteX8" fmla="*/ 190523 w 571569"/>
                <a:gd name="connsiteY8" fmla="*/ 250132 h 751866"/>
                <a:gd name="connsiteX9" fmla="*/ 190523 w 571569"/>
                <a:gd name="connsiteY9" fmla="*/ 751866 h 751866"/>
                <a:gd name="connsiteX10" fmla="*/ 231349 w 571569"/>
                <a:gd name="connsiteY10" fmla="*/ 751866 h 751866"/>
                <a:gd name="connsiteX11" fmla="*/ 231349 w 571569"/>
                <a:gd name="connsiteY11" fmla="*/ 250830 h 751866"/>
                <a:gd name="connsiteX12" fmla="*/ 340220 w 571569"/>
                <a:gd name="connsiteY12" fmla="*/ 250830 h 751866"/>
                <a:gd name="connsiteX13" fmla="*/ 340220 w 571569"/>
                <a:gd name="connsiteY13" fmla="*/ 751866 h 751866"/>
                <a:gd name="connsiteX14" fmla="*/ 381046 w 571569"/>
                <a:gd name="connsiteY14" fmla="*/ 751866 h 751866"/>
                <a:gd name="connsiteX15" fmla="*/ 381046 w 571569"/>
                <a:gd name="connsiteY15" fmla="*/ 250132 h 751866"/>
                <a:gd name="connsiteX16" fmla="*/ 455895 w 571569"/>
                <a:gd name="connsiteY16" fmla="*/ 250132 h 751866"/>
                <a:gd name="connsiteX17" fmla="*/ 571569 w 571569"/>
                <a:gd name="connsiteY17" fmla="*/ 125066 h 751866"/>
                <a:gd name="connsiteX18" fmla="*/ 455895 w 571569"/>
                <a:gd name="connsiteY18" fmla="*/ 0 h 751866"/>
                <a:gd name="connsiteX19" fmla="*/ 40826 w 571569"/>
                <a:gd name="connsiteY19" fmla="*/ 125066 h 751866"/>
                <a:gd name="connsiteX20" fmla="*/ 115675 w 571569"/>
                <a:gd name="connsiteY20" fmla="*/ 44141 h 751866"/>
                <a:gd name="connsiteX21" fmla="*/ 190523 w 571569"/>
                <a:gd name="connsiteY21" fmla="*/ 125066 h 751866"/>
                <a:gd name="connsiteX22" fmla="*/ 190523 w 571569"/>
                <a:gd name="connsiteY22" fmla="*/ 205991 h 751866"/>
                <a:gd name="connsiteX23" fmla="*/ 115675 w 571569"/>
                <a:gd name="connsiteY23" fmla="*/ 205991 h 751866"/>
                <a:gd name="connsiteX24" fmla="*/ 40826 w 571569"/>
                <a:gd name="connsiteY24" fmla="*/ 125066 h 751866"/>
                <a:gd name="connsiteX25" fmla="*/ 455895 w 571569"/>
                <a:gd name="connsiteY25" fmla="*/ 205991 h 751866"/>
                <a:gd name="connsiteX26" fmla="*/ 381046 w 571569"/>
                <a:gd name="connsiteY26" fmla="*/ 205991 h 751866"/>
                <a:gd name="connsiteX27" fmla="*/ 381046 w 571569"/>
                <a:gd name="connsiteY27" fmla="*/ 125066 h 751866"/>
                <a:gd name="connsiteX28" fmla="*/ 455895 w 571569"/>
                <a:gd name="connsiteY28" fmla="*/ 44141 h 751866"/>
                <a:gd name="connsiteX29" fmla="*/ 530743 w 571569"/>
                <a:gd name="connsiteY29" fmla="*/ 125066 h 751866"/>
                <a:gd name="connsiteX30" fmla="*/ 455895 w 571569"/>
                <a:gd name="connsiteY30" fmla="*/ 205991 h 75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569" h="751866">
                  <a:moveTo>
                    <a:pt x="455895" y="0"/>
                  </a:moveTo>
                  <a:cubicBezTo>
                    <a:pt x="392110" y="0"/>
                    <a:pt x="340220" y="56103"/>
                    <a:pt x="340220" y="125066"/>
                  </a:cubicBezTo>
                  <a:lnTo>
                    <a:pt x="340220" y="206690"/>
                  </a:lnTo>
                  <a:lnTo>
                    <a:pt x="231349" y="206690"/>
                  </a:lnTo>
                  <a:lnTo>
                    <a:pt x="231349" y="125066"/>
                  </a:lnTo>
                  <a:cubicBezTo>
                    <a:pt x="231349" y="56103"/>
                    <a:pt x="179459" y="0"/>
                    <a:pt x="115675" y="0"/>
                  </a:cubicBezTo>
                  <a:cubicBezTo>
                    <a:pt x="51890" y="0"/>
                    <a:pt x="0" y="56103"/>
                    <a:pt x="0" y="125066"/>
                  </a:cubicBezTo>
                  <a:cubicBezTo>
                    <a:pt x="0" y="194028"/>
                    <a:pt x="51890" y="250132"/>
                    <a:pt x="115675" y="250132"/>
                  </a:cubicBezTo>
                  <a:lnTo>
                    <a:pt x="190523" y="250132"/>
                  </a:lnTo>
                  <a:lnTo>
                    <a:pt x="190523" y="751866"/>
                  </a:lnTo>
                  <a:lnTo>
                    <a:pt x="231349" y="751866"/>
                  </a:lnTo>
                  <a:lnTo>
                    <a:pt x="231349" y="250830"/>
                  </a:lnTo>
                  <a:lnTo>
                    <a:pt x="340220" y="250830"/>
                  </a:lnTo>
                  <a:lnTo>
                    <a:pt x="340220" y="751866"/>
                  </a:lnTo>
                  <a:lnTo>
                    <a:pt x="381046" y="751866"/>
                  </a:lnTo>
                  <a:lnTo>
                    <a:pt x="381046" y="250132"/>
                  </a:lnTo>
                  <a:lnTo>
                    <a:pt x="455895" y="250132"/>
                  </a:lnTo>
                  <a:cubicBezTo>
                    <a:pt x="519679" y="250132"/>
                    <a:pt x="571569" y="194028"/>
                    <a:pt x="571569" y="125066"/>
                  </a:cubicBezTo>
                  <a:cubicBezTo>
                    <a:pt x="571569" y="56103"/>
                    <a:pt x="519679" y="0"/>
                    <a:pt x="455895" y="0"/>
                  </a:cubicBezTo>
                  <a:close/>
                  <a:moveTo>
                    <a:pt x="40826" y="125066"/>
                  </a:moveTo>
                  <a:cubicBezTo>
                    <a:pt x="40826" y="80447"/>
                    <a:pt x="74406" y="44141"/>
                    <a:pt x="115675" y="44141"/>
                  </a:cubicBezTo>
                  <a:cubicBezTo>
                    <a:pt x="156943" y="44141"/>
                    <a:pt x="190523" y="80447"/>
                    <a:pt x="190523" y="125066"/>
                  </a:cubicBezTo>
                  <a:lnTo>
                    <a:pt x="190523" y="205991"/>
                  </a:lnTo>
                  <a:lnTo>
                    <a:pt x="115675" y="205991"/>
                  </a:lnTo>
                  <a:cubicBezTo>
                    <a:pt x="74406" y="205991"/>
                    <a:pt x="40826" y="169685"/>
                    <a:pt x="40826" y="125066"/>
                  </a:cubicBezTo>
                  <a:close/>
                  <a:moveTo>
                    <a:pt x="455895" y="205991"/>
                  </a:moveTo>
                  <a:lnTo>
                    <a:pt x="381046" y="205991"/>
                  </a:lnTo>
                  <a:lnTo>
                    <a:pt x="381046" y="125066"/>
                  </a:lnTo>
                  <a:cubicBezTo>
                    <a:pt x="381046" y="80447"/>
                    <a:pt x="414626" y="44141"/>
                    <a:pt x="455895" y="44141"/>
                  </a:cubicBezTo>
                  <a:cubicBezTo>
                    <a:pt x="497163" y="44141"/>
                    <a:pt x="530743" y="80447"/>
                    <a:pt x="530743" y="125066"/>
                  </a:cubicBezTo>
                  <a:cubicBezTo>
                    <a:pt x="530743" y="169685"/>
                    <a:pt x="497163" y="205991"/>
                    <a:pt x="455895" y="205991"/>
                  </a:cubicBezTo>
                  <a:close/>
                </a:path>
              </a:pathLst>
            </a:custGeom>
            <a:solidFill>
              <a:srgbClr val="FFFFFF"/>
            </a:solidFill>
            <a:ln w="6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A29FB8-3F5C-8432-901A-DB7C5EB0071B}"/>
              </a:ext>
            </a:extLst>
          </p:cNvPr>
          <p:cNvCxnSpPr>
            <a:cxnSpLocks/>
            <a:stCxn id="18" idx="0"/>
            <a:endCxn id="9" idx="1"/>
          </p:cNvCxnSpPr>
          <p:nvPr/>
        </p:nvCxnSpPr>
        <p:spPr>
          <a:xfrm flipV="1">
            <a:off x="6821725" y="2681036"/>
            <a:ext cx="1363763" cy="97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6B6CD8-4E62-D1C0-D10C-D482C562CDBB}"/>
              </a:ext>
            </a:extLst>
          </p:cNvPr>
          <p:cNvCxnSpPr>
            <a:stCxn id="3" idx="3"/>
            <a:endCxn id="18" idx="3"/>
          </p:cNvCxnSpPr>
          <p:nvPr/>
        </p:nvCxnSpPr>
        <p:spPr>
          <a:xfrm>
            <a:off x="3902236" y="3909737"/>
            <a:ext cx="1536606" cy="34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30DB5F-7BEB-3E71-FC40-094B258DB5B8}"/>
              </a:ext>
            </a:extLst>
          </p:cNvPr>
          <p:cNvCxnSpPr>
            <a:endCxn id="18" idx="8"/>
          </p:cNvCxnSpPr>
          <p:nvPr/>
        </p:nvCxnSpPr>
        <p:spPr>
          <a:xfrm flipH="1" flipV="1">
            <a:off x="6565415" y="4254602"/>
            <a:ext cx="1495742" cy="66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9EA4C9-C3F9-D95A-663C-244BD32EEB8A}"/>
              </a:ext>
            </a:extLst>
          </p:cNvPr>
          <p:cNvSpPr/>
          <p:nvPr/>
        </p:nvSpPr>
        <p:spPr>
          <a:xfrm>
            <a:off x="4038600" y="282338"/>
            <a:ext cx="4114799" cy="512771"/>
          </a:xfrm>
          <a:prstGeom prst="roundRect">
            <a:avLst>
              <a:gd name="adj" fmla="val 50000"/>
            </a:avLst>
          </a:prstGeom>
          <a:ln w="9525"/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Montserrat SemiBold" panose="020B0604020202020204" pitchFamily="2" charset="0"/>
              </a:rPr>
              <a:t>API Gateway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B0B9F1-61C1-9D14-FB30-0C36F7F0505E}"/>
              </a:ext>
            </a:extLst>
          </p:cNvPr>
          <p:cNvGrpSpPr/>
          <p:nvPr/>
        </p:nvGrpSpPr>
        <p:grpSpPr>
          <a:xfrm>
            <a:off x="496510" y="4135098"/>
            <a:ext cx="2337791" cy="2066589"/>
            <a:chOff x="451609" y="640510"/>
            <a:chExt cx="2337791" cy="2066589"/>
          </a:xfrm>
        </p:grpSpPr>
        <p:pic>
          <p:nvPicPr>
            <p:cNvPr id="41" name="Graphic 40" descr="Processor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8DBC79AF-949E-372B-3043-269EB1F5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53492" y="640510"/>
              <a:ext cx="553074" cy="589547"/>
            </a:xfrm>
            <a:prstGeom prst="rect">
              <a:avLst/>
            </a:prstGeom>
          </p:spPr>
        </p:pic>
        <p:pic>
          <p:nvPicPr>
            <p:cNvPr id="42" name="Graphic 41" descr="Pyramid with levels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D243F05D-2AE9-99FF-70CD-13D748551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1609" y="1354239"/>
              <a:ext cx="553074" cy="589547"/>
            </a:xfrm>
            <a:prstGeom prst="rect">
              <a:avLst/>
            </a:prstGeom>
          </p:spPr>
        </p:pic>
        <p:pic>
          <p:nvPicPr>
            <p:cNvPr id="43" name="Graphic 42" descr="Blockchain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AFB79A80-587E-C3E2-E628-7D6FFF7D3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36326" y="1320953"/>
              <a:ext cx="553074" cy="589547"/>
            </a:xfrm>
            <a:prstGeom prst="rect">
              <a:avLst/>
            </a:prstGeom>
          </p:spPr>
        </p:pic>
        <p:pic>
          <p:nvPicPr>
            <p:cNvPr id="44" name="Graphic 43" descr="Fluorescent Light Blub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ABC65674-BDFF-4704-222A-160B041C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1488" y="679646"/>
              <a:ext cx="553074" cy="589547"/>
            </a:xfrm>
            <a:prstGeom prst="rect">
              <a:avLst/>
            </a:prstGeom>
          </p:spPr>
        </p:pic>
        <p:pic>
          <p:nvPicPr>
            <p:cNvPr id="45" name="Graphic 44" descr="Influencer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5A81856C-B6A3-1355-5F8A-15CFD86B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21067" y="2075636"/>
              <a:ext cx="553074" cy="589547"/>
            </a:xfrm>
            <a:prstGeom prst="rect">
              <a:avLst/>
            </a:prstGeom>
          </p:spPr>
        </p:pic>
        <p:pic>
          <p:nvPicPr>
            <p:cNvPr id="46" name="Graphic 45" descr="Wireless router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E6F458BC-D83D-6294-BFBB-564F58A7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98385" y="2117552"/>
              <a:ext cx="553074" cy="589547"/>
            </a:xfrm>
            <a:prstGeom prst="rect">
              <a:avLst/>
            </a:prstGeom>
          </p:spPr>
        </p:pic>
      </p:grpSp>
      <p:grpSp>
        <p:nvGrpSpPr>
          <p:cNvPr id="57" name="Segments">
            <a:extLst>
              <a:ext uri="{FF2B5EF4-FFF2-40B4-BE49-F238E27FC236}">
                <a16:creationId xmlns:a16="http://schemas.microsoft.com/office/drawing/2014/main" id="{1EB2ECCC-79FD-3B4D-F3D9-D9C3D8F2E5E2}"/>
              </a:ext>
            </a:extLst>
          </p:cNvPr>
          <p:cNvGrpSpPr/>
          <p:nvPr/>
        </p:nvGrpSpPr>
        <p:grpSpPr>
          <a:xfrm>
            <a:off x="626208" y="282338"/>
            <a:ext cx="2477904" cy="2408359"/>
            <a:chOff x="724551" y="333720"/>
            <a:chExt cx="2477904" cy="2408359"/>
          </a:xfrm>
        </p:grpSpPr>
        <p:sp useBgFill="1">
          <p:nvSpPr>
            <p:cNvPr id="58" name="Oval 57">
              <a:extLst>
                <a:ext uri="{FF2B5EF4-FFF2-40B4-BE49-F238E27FC236}">
                  <a16:creationId xmlns:a16="http://schemas.microsoft.com/office/drawing/2014/main" id="{E83495B1-2FD5-45A3-93F9-E06E469A50B0}"/>
                </a:ext>
              </a:extLst>
            </p:cNvPr>
            <p:cNvSpPr/>
            <p:nvPr/>
          </p:nvSpPr>
          <p:spPr>
            <a:xfrm>
              <a:off x="1531204" y="1128400"/>
              <a:ext cx="859357" cy="812292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A2DE91-66CF-4E5F-C9E7-D792605D5FFC}"/>
                </a:ext>
              </a:extLst>
            </p:cNvPr>
            <p:cNvGrpSpPr/>
            <p:nvPr/>
          </p:nvGrpSpPr>
          <p:grpSpPr>
            <a:xfrm>
              <a:off x="1689292" y="1090302"/>
              <a:ext cx="543180" cy="854864"/>
              <a:chOff x="1689292" y="1090302"/>
              <a:chExt cx="543180" cy="854864"/>
            </a:xfrm>
          </p:grpSpPr>
          <p:pic>
            <p:nvPicPr>
              <p:cNvPr id="67" name="Graphic 66" descr="Caret Up outline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C79F5E13-75F1-0B4B-D660-7427497D4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9292" y="1090302"/>
                <a:ext cx="543180" cy="555937"/>
              </a:xfrm>
              <a:prstGeom prst="rect">
                <a:avLst/>
              </a:prstGeom>
            </p:spPr>
          </p:pic>
          <p:pic>
            <p:nvPicPr>
              <p:cNvPr id="68" name="Graphic 67" descr="Caret Up outline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DF6B1922-DE30-79FB-1865-608F9F768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V="1">
                <a:off x="1689292" y="1389229"/>
                <a:ext cx="543180" cy="555937"/>
              </a:xfrm>
              <a:prstGeom prst="rect">
                <a:avLst/>
              </a:prstGeom>
            </p:spPr>
          </p:pic>
        </p:grpSp>
        <p:grpSp>
          <p:nvGrpSpPr>
            <p:cNvPr id="60" name="Segments">
              <a:extLst>
                <a:ext uri="{FF2B5EF4-FFF2-40B4-BE49-F238E27FC236}">
                  <a16:creationId xmlns:a16="http://schemas.microsoft.com/office/drawing/2014/main" id="{3AFE7F47-6EAE-A8F3-E2A0-FA6AED8B0F3D}"/>
                </a:ext>
              </a:extLst>
            </p:cNvPr>
            <p:cNvGrpSpPr/>
            <p:nvPr/>
          </p:nvGrpSpPr>
          <p:grpSpPr>
            <a:xfrm>
              <a:off x="724551" y="333720"/>
              <a:ext cx="2477904" cy="2408359"/>
              <a:chOff x="724551" y="333720"/>
              <a:chExt cx="2477904" cy="2408359"/>
            </a:xfrm>
          </p:grpSpPr>
          <p:sp useBgFill="1"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7FBAB31-8F45-8314-E4FE-DFB795FFFDA2}"/>
                  </a:ext>
                </a:extLst>
              </p:cNvPr>
              <p:cNvSpPr/>
              <p:nvPr/>
            </p:nvSpPr>
            <p:spPr>
              <a:xfrm>
                <a:off x="1963503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-71 h 1963976"/>
                  <a:gd name="connsiteX1" fmla="*/ 2194433 w 2194645"/>
                  <a:gd name="connsiteY1" fmla="*/ 1267009 h 1963976"/>
                  <a:gd name="connsiteX2" fmla="*/ 987377 w 2194645"/>
                  <a:gd name="connsiteY2" fmla="*/ 1963906 h 1963976"/>
                  <a:gd name="connsiteX3" fmla="*/ -213 w 2194645"/>
                  <a:gd name="connsiteY3" fmla="*/ 1393720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-71"/>
                    </a:moveTo>
                    <a:cubicBezTo>
                      <a:pt x="905147" y="-71"/>
                      <a:pt x="1741748" y="482940"/>
                      <a:pt x="2194433" y="1267009"/>
                    </a:cubicBezTo>
                    <a:lnTo>
                      <a:pt x="987377" y="1963906"/>
                    </a:lnTo>
                    <a:cubicBezTo>
                      <a:pt x="783666" y="1611071"/>
                      <a:pt x="407199" y="1393720"/>
                      <a:pt x="-213" y="1393720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9122B9E-D7CE-E87E-5F25-20D9F926B72F}"/>
                  </a:ext>
                </a:extLst>
              </p:cNvPr>
              <p:cNvSpPr/>
              <p:nvPr/>
            </p:nvSpPr>
            <p:spPr>
              <a:xfrm>
                <a:off x="2446337" y="935810"/>
                <a:ext cx="756118" cy="1204178"/>
              </a:xfrm>
              <a:custGeom>
                <a:avLst/>
                <a:gdLst>
                  <a:gd name="connsiteX0" fmla="*/ 1206843 w 1546569"/>
                  <a:gd name="connsiteY0" fmla="*/ -71 h 2534154"/>
                  <a:gd name="connsiteX1" fmla="*/ 1206843 w 1546569"/>
                  <a:gd name="connsiteY1" fmla="*/ 2534084 h 2534154"/>
                  <a:gd name="connsiteX2" fmla="*/ -213 w 1546569"/>
                  <a:gd name="connsiteY2" fmla="*/ 1837197 h 2534154"/>
                  <a:gd name="connsiteX3" fmla="*/ -213 w 1546569"/>
                  <a:gd name="connsiteY3" fmla="*/ 696826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1206843" y="-71"/>
                    </a:moveTo>
                    <a:cubicBezTo>
                      <a:pt x="1659528" y="783999"/>
                      <a:pt x="1659528" y="1750014"/>
                      <a:pt x="1206843" y="2534084"/>
                    </a:cubicBezTo>
                    <a:lnTo>
                      <a:pt x="-213" y="1837197"/>
                    </a:lnTo>
                    <a:cubicBezTo>
                      <a:pt x="203489" y="1484362"/>
                      <a:pt x="203489" y="1049651"/>
                      <a:pt x="-213" y="69682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D3378DB-7FCC-8DDD-BA36-B3082730741F}"/>
                  </a:ext>
                </a:extLst>
              </p:cNvPr>
              <p:cNvSpPr/>
              <p:nvPr/>
            </p:nvSpPr>
            <p:spPr>
              <a:xfrm>
                <a:off x="1963503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696816 h 1963969"/>
                  <a:gd name="connsiteX1" fmla="*/ -213 w 2194645"/>
                  <a:gd name="connsiteY1" fmla="*/ 1963898 h 1963969"/>
                  <a:gd name="connsiteX2" fmla="*/ -213 w 2194645"/>
                  <a:gd name="connsiteY2" fmla="*/ 570115 h 1963969"/>
                  <a:gd name="connsiteX3" fmla="*/ 987377 w 2194645"/>
                  <a:gd name="connsiteY3" fmla="*/ -71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696816"/>
                    </a:moveTo>
                    <a:cubicBezTo>
                      <a:pt x="1741748" y="1480886"/>
                      <a:pt x="905157" y="1963898"/>
                      <a:pt x="-213" y="1963898"/>
                    </a:cubicBezTo>
                    <a:lnTo>
                      <a:pt x="-213" y="570115"/>
                    </a:lnTo>
                    <a:cubicBezTo>
                      <a:pt x="407199" y="570115"/>
                      <a:pt x="783666" y="352754"/>
                      <a:pt x="987377" y="-71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F4B4640-CD43-0596-0A76-AECEC1B4B05B}"/>
                  </a:ext>
                </a:extLst>
              </p:cNvPr>
              <p:cNvSpPr/>
              <p:nvPr/>
            </p:nvSpPr>
            <p:spPr>
              <a:xfrm>
                <a:off x="890540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1963898 h 1963969"/>
                  <a:gd name="connsiteX1" fmla="*/ -213 w 2194645"/>
                  <a:gd name="connsiteY1" fmla="*/ 696816 h 1963969"/>
                  <a:gd name="connsiteX2" fmla="*/ 1206843 w 2194645"/>
                  <a:gd name="connsiteY2" fmla="*/ -71 h 1963969"/>
                  <a:gd name="connsiteX3" fmla="*/ 2194433 w 2194645"/>
                  <a:gd name="connsiteY3" fmla="*/ 570115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1963898"/>
                    </a:moveTo>
                    <a:cubicBezTo>
                      <a:pt x="1289063" y="1963898"/>
                      <a:pt x="452472" y="1480886"/>
                      <a:pt x="-213" y="696816"/>
                    </a:cubicBezTo>
                    <a:lnTo>
                      <a:pt x="1206843" y="-71"/>
                    </a:lnTo>
                    <a:cubicBezTo>
                      <a:pt x="1410544" y="352754"/>
                      <a:pt x="1787020" y="570115"/>
                      <a:pt x="2194433" y="570115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D088013-25E0-EAC0-F774-EF098B8B836F}"/>
                  </a:ext>
                </a:extLst>
              </p:cNvPr>
              <p:cNvSpPr/>
              <p:nvPr/>
            </p:nvSpPr>
            <p:spPr>
              <a:xfrm>
                <a:off x="724551" y="935810"/>
                <a:ext cx="756118" cy="1204178"/>
              </a:xfrm>
              <a:custGeom>
                <a:avLst/>
                <a:gdLst>
                  <a:gd name="connsiteX0" fmla="*/ 339301 w 1546569"/>
                  <a:gd name="connsiteY0" fmla="*/ 2534084 h 2534154"/>
                  <a:gd name="connsiteX1" fmla="*/ 339301 w 1546569"/>
                  <a:gd name="connsiteY1" fmla="*/ -71 h 2534154"/>
                  <a:gd name="connsiteX2" fmla="*/ 1546357 w 1546569"/>
                  <a:gd name="connsiteY2" fmla="*/ 696826 h 2534154"/>
                  <a:gd name="connsiteX3" fmla="*/ 1546357 w 1546569"/>
                  <a:gd name="connsiteY3" fmla="*/ 1837197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339301" y="2534084"/>
                    </a:moveTo>
                    <a:cubicBezTo>
                      <a:pt x="-113384" y="1750014"/>
                      <a:pt x="-113384" y="783999"/>
                      <a:pt x="339301" y="-71"/>
                    </a:cubicBezTo>
                    <a:lnTo>
                      <a:pt x="1546357" y="696826"/>
                    </a:lnTo>
                    <a:cubicBezTo>
                      <a:pt x="1342646" y="1049651"/>
                      <a:pt x="1342646" y="1484362"/>
                      <a:pt x="1546357" y="1837197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C47E1CE-2433-CBBE-0E31-2D60E97B3A4B}"/>
                  </a:ext>
                </a:extLst>
              </p:cNvPr>
              <p:cNvSpPr/>
              <p:nvPr/>
            </p:nvSpPr>
            <p:spPr>
              <a:xfrm>
                <a:off x="890540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1267009 h 1963976"/>
                  <a:gd name="connsiteX1" fmla="*/ 2194433 w 2194645"/>
                  <a:gd name="connsiteY1" fmla="*/ -71 h 1963976"/>
                  <a:gd name="connsiteX2" fmla="*/ 2194433 w 2194645"/>
                  <a:gd name="connsiteY2" fmla="*/ 1393720 h 1963976"/>
                  <a:gd name="connsiteX3" fmla="*/ 1206843 w 2194645"/>
                  <a:gd name="connsiteY3" fmla="*/ 1963906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1267009"/>
                    </a:moveTo>
                    <a:cubicBezTo>
                      <a:pt x="452472" y="482940"/>
                      <a:pt x="1289063" y="-71"/>
                      <a:pt x="2194433" y="-71"/>
                    </a:cubicBezTo>
                    <a:lnTo>
                      <a:pt x="2194433" y="1393720"/>
                    </a:lnTo>
                    <a:cubicBezTo>
                      <a:pt x="1787020" y="1393720"/>
                      <a:pt x="1410544" y="1611071"/>
                      <a:pt x="1206843" y="196390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9" name="Active">
            <a:extLst>
              <a:ext uri="{FF2B5EF4-FFF2-40B4-BE49-F238E27FC236}">
                <a16:creationId xmlns:a16="http://schemas.microsoft.com/office/drawing/2014/main" id="{116E1D47-ED99-84D9-3C80-8B14E0F4EBC7}"/>
              </a:ext>
            </a:extLst>
          </p:cNvPr>
          <p:cNvGrpSpPr/>
          <p:nvPr/>
        </p:nvGrpSpPr>
        <p:grpSpPr>
          <a:xfrm rot="3600000">
            <a:off x="626208" y="282338"/>
            <a:ext cx="2477904" cy="2408359"/>
            <a:chOff x="626208" y="282338"/>
            <a:chExt cx="2477904" cy="2408359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F16635E-B114-2612-DEE0-8A03D8A582CD}"/>
                </a:ext>
              </a:extLst>
            </p:cNvPr>
            <p:cNvSpPr>
              <a:spLocks/>
            </p:cNvSpPr>
            <p:nvPr/>
          </p:nvSpPr>
          <p:spPr>
            <a:xfrm>
              <a:off x="1865160" y="282338"/>
              <a:ext cx="1072963" cy="933241"/>
            </a:xfrm>
            <a:custGeom>
              <a:avLst/>
              <a:gdLst>
                <a:gd name="connsiteX0" fmla="*/ -213 w 2194645"/>
                <a:gd name="connsiteY0" fmla="*/ -71 h 1963976"/>
                <a:gd name="connsiteX1" fmla="*/ 2194433 w 2194645"/>
                <a:gd name="connsiteY1" fmla="*/ 1267009 h 1963976"/>
                <a:gd name="connsiteX2" fmla="*/ 987377 w 2194645"/>
                <a:gd name="connsiteY2" fmla="*/ 1963906 h 1963976"/>
                <a:gd name="connsiteX3" fmla="*/ -213 w 2194645"/>
                <a:gd name="connsiteY3" fmla="*/ 1393720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-71"/>
                  </a:moveTo>
                  <a:cubicBezTo>
                    <a:pt x="905147" y="-71"/>
                    <a:pt x="1741748" y="482940"/>
                    <a:pt x="2194433" y="1267009"/>
                  </a:cubicBezTo>
                  <a:lnTo>
                    <a:pt x="987377" y="1963906"/>
                  </a:lnTo>
                  <a:cubicBezTo>
                    <a:pt x="783666" y="1611071"/>
                    <a:pt x="407199" y="1393720"/>
                    <a:pt x="-213" y="139372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88D007B-9602-3BF1-D0C2-D9E3E7E21313}"/>
                </a:ext>
              </a:extLst>
            </p:cNvPr>
            <p:cNvSpPr>
              <a:spLocks/>
            </p:cNvSpPr>
            <p:nvPr/>
          </p:nvSpPr>
          <p:spPr>
            <a:xfrm>
              <a:off x="2347994" y="884428"/>
              <a:ext cx="756118" cy="1204178"/>
            </a:xfrm>
            <a:custGeom>
              <a:avLst/>
              <a:gdLst>
                <a:gd name="connsiteX0" fmla="*/ 1206843 w 1546569"/>
                <a:gd name="connsiteY0" fmla="*/ -71 h 2534154"/>
                <a:gd name="connsiteX1" fmla="*/ 1206843 w 1546569"/>
                <a:gd name="connsiteY1" fmla="*/ 2534084 h 2534154"/>
                <a:gd name="connsiteX2" fmla="*/ -213 w 1546569"/>
                <a:gd name="connsiteY2" fmla="*/ 1837197 h 2534154"/>
                <a:gd name="connsiteX3" fmla="*/ -213 w 1546569"/>
                <a:gd name="connsiteY3" fmla="*/ 696826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1206843" y="-71"/>
                  </a:moveTo>
                  <a:cubicBezTo>
                    <a:pt x="1659528" y="783999"/>
                    <a:pt x="1659528" y="1750014"/>
                    <a:pt x="1206843" y="2534084"/>
                  </a:cubicBezTo>
                  <a:lnTo>
                    <a:pt x="-213" y="1837197"/>
                  </a:lnTo>
                  <a:cubicBezTo>
                    <a:pt x="203489" y="1484362"/>
                    <a:pt x="203489" y="1049651"/>
                    <a:pt x="-213" y="69682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26E3016-70F0-EA32-D3A2-0FEE5C6191DA}"/>
                </a:ext>
              </a:extLst>
            </p:cNvPr>
            <p:cNvSpPr>
              <a:spLocks/>
            </p:cNvSpPr>
            <p:nvPr/>
          </p:nvSpPr>
          <p:spPr>
            <a:xfrm>
              <a:off x="1865160" y="1757460"/>
              <a:ext cx="1072963" cy="933237"/>
            </a:xfrm>
            <a:custGeom>
              <a:avLst/>
              <a:gdLst>
                <a:gd name="connsiteX0" fmla="*/ 2194433 w 2194645"/>
                <a:gd name="connsiteY0" fmla="*/ 696816 h 1963969"/>
                <a:gd name="connsiteX1" fmla="*/ -213 w 2194645"/>
                <a:gd name="connsiteY1" fmla="*/ 1963898 h 1963969"/>
                <a:gd name="connsiteX2" fmla="*/ -213 w 2194645"/>
                <a:gd name="connsiteY2" fmla="*/ 570115 h 1963969"/>
                <a:gd name="connsiteX3" fmla="*/ 987377 w 2194645"/>
                <a:gd name="connsiteY3" fmla="*/ -71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696816"/>
                  </a:moveTo>
                  <a:cubicBezTo>
                    <a:pt x="1741748" y="1480886"/>
                    <a:pt x="905157" y="1963898"/>
                    <a:pt x="-213" y="1963898"/>
                  </a:cubicBezTo>
                  <a:lnTo>
                    <a:pt x="-213" y="570115"/>
                  </a:lnTo>
                  <a:cubicBezTo>
                    <a:pt x="407199" y="570115"/>
                    <a:pt x="783666" y="352754"/>
                    <a:pt x="987377" y="-71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BBEFFE-2E2A-EA6F-CCFF-BED7A393EF88}"/>
                </a:ext>
              </a:extLst>
            </p:cNvPr>
            <p:cNvSpPr>
              <a:spLocks/>
            </p:cNvSpPr>
            <p:nvPr/>
          </p:nvSpPr>
          <p:spPr>
            <a:xfrm>
              <a:off x="792197" y="1757460"/>
              <a:ext cx="1072963" cy="933237"/>
            </a:xfrm>
            <a:custGeom>
              <a:avLst/>
              <a:gdLst>
                <a:gd name="connsiteX0" fmla="*/ 2194433 w 2194645"/>
                <a:gd name="connsiteY0" fmla="*/ 1963898 h 1963969"/>
                <a:gd name="connsiteX1" fmla="*/ -213 w 2194645"/>
                <a:gd name="connsiteY1" fmla="*/ 696816 h 1963969"/>
                <a:gd name="connsiteX2" fmla="*/ 1206843 w 2194645"/>
                <a:gd name="connsiteY2" fmla="*/ -71 h 1963969"/>
                <a:gd name="connsiteX3" fmla="*/ 2194433 w 2194645"/>
                <a:gd name="connsiteY3" fmla="*/ 570115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1963898"/>
                  </a:moveTo>
                  <a:cubicBezTo>
                    <a:pt x="1289063" y="1963898"/>
                    <a:pt x="452472" y="1480886"/>
                    <a:pt x="-213" y="696816"/>
                  </a:cubicBezTo>
                  <a:lnTo>
                    <a:pt x="1206843" y="-71"/>
                  </a:lnTo>
                  <a:cubicBezTo>
                    <a:pt x="1410544" y="352754"/>
                    <a:pt x="1787020" y="570115"/>
                    <a:pt x="2194433" y="570115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AF21CAA-3F9A-0CF1-A59E-92755C43B679}"/>
                </a:ext>
              </a:extLst>
            </p:cNvPr>
            <p:cNvSpPr>
              <a:spLocks/>
            </p:cNvSpPr>
            <p:nvPr/>
          </p:nvSpPr>
          <p:spPr>
            <a:xfrm>
              <a:off x="626208" y="884428"/>
              <a:ext cx="756118" cy="1204178"/>
            </a:xfrm>
            <a:custGeom>
              <a:avLst/>
              <a:gdLst>
                <a:gd name="connsiteX0" fmla="*/ 339301 w 1546569"/>
                <a:gd name="connsiteY0" fmla="*/ 2534084 h 2534154"/>
                <a:gd name="connsiteX1" fmla="*/ 339301 w 1546569"/>
                <a:gd name="connsiteY1" fmla="*/ -71 h 2534154"/>
                <a:gd name="connsiteX2" fmla="*/ 1546357 w 1546569"/>
                <a:gd name="connsiteY2" fmla="*/ 696826 h 2534154"/>
                <a:gd name="connsiteX3" fmla="*/ 1546357 w 1546569"/>
                <a:gd name="connsiteY3" fmla="*/ 1837197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339301" y="2534084"/>
                  </a:moveTo>
                  <a:cubicBezTo>
                    <a:pt x="-113384" y="1750014"/>
                    <a:pt x="-113384" y="783999"/>
                    <a:pt x="339301" y="-71"/>
                  </a:cubicBezTo>
                  <a:lnTo>
                    <a:pt x="1546357" y="696826"/>
                  </a:lnTo>
                  <a:cubicBezTo>
                    <a:pt x="1342646" y="1049651"/>
                    <a:pt x="1342646" y="1484362"/>
                    <a:pt x="1546357" y="1837197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48E44A7-A153-FE1D-8E47-D54D8756AC03}"/>
                </a:ext>
              </a:extLst>
            </p:cNvPr>
            <p:cNvSpPr>
              <a:spLocks/>
            </p:cNvSpPr>
            <p:nvPr/>
          </p:nvSpPr>
          <p:spPr>
            <a:xfrm>
              <a:off x="792197" y="282338"/>
              <a:ext cx="1072963" cy="933241"/>
            </a:xfrm>
            <a:custGeom>
              <a:avLst/>
              <a:gdLst>
                <a:gd name="connsiteX0" fmla="*/ -213 w 2194645"/>
                <a:gd name="connsiteY0" fmla="*/ 1267009 h 1963976"/>
                <a:gd name="connsiteX1" fmla="*/ 2194433 w 2194645"/>
                <a:gd name="connsiteY1" fmla="*/ -71 h 1963976"/>
                <a:gd name="connsiteX2" fmla="*/ 2194433 w 2194645"/>
                <a:gd name="connsiteY2" fmla="*/ 1393720 h 1963976"/>
                <a:gd name="connsiteX3" fmla="*/ 1206843 w 2194645"/>
                <a:gd name="connsiteY3" fmla="*/ 1963906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1267009"/>
                  </a:moveTo>
                  <a:cubicBezTo>
                    <a:pt x="452472" y="482940"/>
                    <a:pt x="1289063" y="-71"/>
                    <a:pt x="2194433" y="-71"/>
                  </a:cubicBezTo>
                  <a:lnTo>
                    <a:pt x="2194433" y="1393720"/>
                  </a:lnTo>
                  <a:cubicBezTo>
                    <a:pt x="1787020" y="1393720"/>
                    <a:pt x="1410544" y="1611071"/>
                    <a:pt x="1206843" y="196390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Icons">
            <a:extLst>
              <a:ext uri="{FF2B5EF4-FFF2-40B4-BE49-F238E27FC236}">
                <a16:creationId xmlns:a16="http://schemas.microsoft.com/office/drawing/2014/main" id="{F984084E-8199-1B85-D330-1FE4852FEA6E}"/>
              </a:ext>
            </a:extLst>
          </p:cNvPr>
          <p:cNvGrpSpPr/>
          <p:nvPr/>
        </p:nvGrpSpPr>
        <p:grpSpPr>
          <a:xfrm>
            <a:off x="757976" y="357585"/>
            <a:ext cx="2337791" cy="2257869"/>
            <a:chOff x="812141" y="505566"/>
            <a:chExt cx="2337791" cy="2066589"/>
          </a:xfrm>
        </p:grpSpPr>
        <p:pic>
          <p:nvPicPr>
            <p:cNvPr id="77" name="Graphic 76" descr="Processor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25204B5A-93B8-715A-049B-1F9096E65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14024" y="505566"/>
              <a:ext cx="553074" cy="589547"/>
            </a:xfrm>
            <a:prstGeom prst="rect">
              <a:avLst/>
            </a:prstGeom>
          </p:spPr>
        </p:pic>
        <p:pic>
          <p:nvPicPr>
            <p:cNvPr id="78" name="Graphic 77" descr="Pyramid with levels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8D669171-312F-AFBC-900A-BF449192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141" y="1219295"/>
              <a:ext cx="553074" cy="589547"/>
            </a:xfrm>
            <a:prstGeom prst="rect">
              <a:avLst/>
            </a:prstGeom>
          </p:spPr>
        </p:pic>
        <p:pic>
          <p:nvPicPr>
            <p:cNvPr id="79" name="Graphic 78" descr="Blockchain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08297991-B9E9-37C2-1658-4BA08D0C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596858" y="1186009"/>
              <a:ext cx="553074" cy="589547"/>
            </a:xfrm>
            <a:prstGeom prst="rect">
              <a:avLst/>
            </a:prstGeom>
          </p:spPr>
        </p:pic>
        <p:pic>
          <p:nvPicPr>
            <p:cNvPr id="80" name="Graphic 79" descr="Fluorescent Light Blub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F050A027-F81D-A012-624F-D7039295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2020" y="544702"/>
              <a:ext cx="553074" cy="589547"/>
            </a:xfrm>
            <a:prstGeom prst="rect">
              <a:avLst/>
            </a:prstGeom>
          </p:spPr>
        </p:pic>
        <p:pic>
          <p:nvPicPr>
            <p:cNvPr id="81" name="Graphic 80" descr="Influencer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40FE4499-9A52-CED1-5453-76DBE531A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81599" y="1940692"/>
              <a:ext cx="553074" cy="589547"/>
            </a:xfrm>
            <a:prstGeom prst="rect">
              <a:avLst/>
            </a:prstGeom>
          </p:spPr>
        </p:pic>
        <p:pic>
          <p:nvPicPr>
            <p:cNvPr id="82" name="Graphic 81" descr="Wireless router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63E5A9CE-193D-C8E9-18CE-6AADA1F1A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58917" y="1982608"/>
              <a:ext cx="553074" cy="589547"/>
            </a:xfrm>
            <a:prstGeom prst="rect">
              <a:avLst/>
            </a:prstGeom>
          </p:spPr>
        </p:pic>
      </p:grpSp>
      <p:grpSp>
        <p:nvGrpSpPr>
          <p:cNvPr id="83" name="Menu">
            <a:extLst>
              <a:ext uri="{FF2B5EF4-FFF2-40B4-BE49-F238E27FC236}">
                <a16:creationId xmlns:a16="http://schemas.microsoft.com/office/drawing/2014/main" id="{2F86D454-DBE1-E8AF-D34A-347E8D4F7C19}"/>
              </a:ext>
            </a:extLst>
          </p:cNvPr>
          <p:cNvGrpSpPr/>
          <p:nvPr/>
        </p:nvGrpSpPr>
        <p:grpSpPr>
          <a:xfrm>
            <a:off x="262838" y="150344"/>
            <a:ext cx="529389" cy="589547"/>
            <a:chOff x="262838" y="150344"/>
            <a:chExt cx="529389" cy="589547"/>
          </a:xfrm>
        </p:grpSpPr>
        <p:sp useBgFill="1">
          <p:nvSpPr>
            <p:cNvPr id="84" name="Oval 83">
              <a:extLst>
                <a:ext uri="{FF2B5EF4-FFF2-40B4-BE49-F238E27FC236}">
                  <a16:creationId xmlns:a16="http://schemas.microsoft.com/office/drawing/2014/main" id="{75353A57-E1BA-9B59-434F-F888F3CEE274}"/>
                </a:ext>
              </a:extLst>
            </p:cNvPr>
            <p:cNvSpPr/>
            <p:nvPr/>
          </p:nvSpPr>
          <p:spPr>
            <a:xfrm>
              <a:off x="262838" y="150344"/>
              <a:ext cx="529389" cy="589547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5" name="Graphic 84" descr="Hamburger Menu Icon outline">
              <a:extLst>
                <a:ext uri="{FF2B5EF4-FFF2-40B4-BE49-F238E27FC236}">
                  <a16:creationId xmlns:a16="http://schemas.microsoft.com/office/drawing/2014/main" id="{D98D255C-BADE-494B-AB0F-20F432F5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45832" y="171373"/>
              <a:ext cx="363400" cy="547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732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8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8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rgbClr val="EC458D"/>
            </a:gs>
            <a:gs pos="20000">
              <a:srgbClr val="474ED7"/>
            </a:gs>
            <a:gs pos="100000">
              <a:srgbClr val="FFF1B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079751-CBAF-9F48-E371-CE92D0545BB8}"/>
              </a:ext>
            </a:extLst>
          </p:cNvPr>
          <p:cNvGrpSpPr/>
          <p:nvPr/>
        </p:nvGrpSpPr>
        <p:grpSpPr>
          <a:xfrm>
            <a:off x="315559" y="4879875"/>
            <a:ext cx="2358189" cy="1455518"/>
            <a:chOff x="974557" y="2010277"/>
            <a:chExt cx="2358189" cy="1455518"/>
          </a:xfrm>
        </p:grpSpPr>
        <p:sp useBgFill="1"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D13ED18-69D2-C998-77A5-D49BC7CBA124}"/>
                </a:ext>
              </a:extLst>
            </p:cNvPr>
            <p:cNvSpPr/>
            <p:nvPr/>
          </p:nvSpPr>
          <p:spPr>
            <a:xfrm>
              <a:off x="974557" y="2666395"/>
              <a:ext cx="2358189" cy="799400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Authentication Service</a:t>
              </a:r>
            </a:p>
          </p:txBody>
        </p:sp>
        <p:sp useBgFill="1">
          <p:nvSpPr>
            <p:cNvPr id="4" name="Oval 3">
              <a:extLst>
                <a:ext uri="{FF2B5EF4-FFF2-40B4-BE49-F238E27FC236}">
                  <a16:creationId xmlns:a16="http://schemas.microsoft.com/office/drawing/2014/main" id="{EA1BE6B5-4366-DD6F-CD71-9F56A3BB90FB}"/>
                </a:ext>
              </a:extLst>
            </p:cNvPr>
            <p:cNvSpPr/>
            <p:nvPr/>
          </p:nvSpPr>
          <p:spPr>
            <a:xfrm>
              <a:off x="1792703" y="2010277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BB3E86D-A046-6492-9506-369F144A7285}"/>
              </a:ext>
            </a:extLst>
          </p:cNvPr>
          <p:cNvGrpSpPr/>
          <p:nvPr/>
        </p:nvGrpSpPr>
        <p:grpSpPr>
          <a:xfrm>
            <a:off x="9518252" y="5461714"/>
            <a:ext cx="2358189" cy="1329287"/>
            <a:chOff x="9284371" y="3363029"/>
            <a:chExt cx="2358189" cy="1329287"/>
          </a:xfrm>
        </p:grpSpPr>
        <p:sp useBgFill="1"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34365B4-B903-8B25-128A-7D15E21E480C}"/>
                </a:ext>
              </a:extLst>
            </p:cNvPr>
            <p:cNvSpPr/>
            <p:nvPr/>
          </p:nvSpPr>
          <p:spPr>
            <a:xfrm>
              <a:off x="9284371" y="4102769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Orders Service</a:t>
              </a:r>
            </a:p>
          </p:txBody>
        </p:sp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E74E999D-9C4F-9F2C-912D-4B6D78FD082B}"/>
                </a:ext>
              </a:extLst>
            </p:cNvPr>
            <p:cNvSpPr/>
            <p:nvPr/>
          </p:nvSpPr>
          <p:spPr>
            <a:xfrm>
              <a:off x="10198770" y="3363029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92A695-C898-D270-23F9-132D975432AA}"/>
              </a:ext>
            </a:extLst>
          </p:cNvPr>
          <p:cNvGrpSpPr/>
          <p:nvPr/>
        </p:nvGrpSpPr>
        <p:grpSpPr>
          <a:xfrm>
            <a:off x="9518252" y="3363029"/>
            <a:ext cx="2358189" cy="1350543"/>
            <a:chOff x="8955508" y="977568"/>
            <a:chExt cx="2358189" cy="1350543"/>
          </a:xfrm>
        </p:grpSpPr>
        <p:sp useBgFill="1"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7EAC593-DAC1-7CC2-C265-4EF2921EB320}"/>
                </a:ext>
              </a:extLst>
            </p:cNvPr>
            <p:cNvSpPr/>
            <p:nvPr/>
          </p:nvSpPr>
          <p:spPr>
            <a:xfrm>
              <a:off x="8955508" y="1738564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Service</a:t>
              </a:r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2B04E459-E1E6-37D2-1AD3-8BFEB7F33758}"/>
                </a:ext>
              </a:extLst>
            </p:cNvPr>
            <p:cNvSpPr/>
            <p:nvPr/>
          </p:nvSpPr>
          <p:spPr>
            <a:xfrm>
              <a:off x="9857879" y="977568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1" name="!!one">
            <a:extLst>
              <a:ext uri="{FF2B5EF4-FFF2-40B4-BE49-F238E27FC236}">
                <a16:creationId xmlns:a16="http://schemas.microsoft.com/office/drawing/2014/main" id="{16967612-C3D8-6FD5-9059-256ECA058B97}"/>
              </a:ext>
            </a:extLst>
          </p:cNvPr>
          <p:cNvGrpSpPr/>
          <p:nvPr/>
        </p:nvGrpSpPr>
        <p:grpSpPr>
          <a:xfrm>
            <a:off x="5255454" y="4082811"/>
            <a:ext cx="1635935" cy="2497639"/>
            <a:chOff x="5631911" y="3438991"/>
            <a:chExt cx="1170353" cy="1920124"/>
          </a:xfrm>
        </p:grpSpPr>
        <p:grpSp>
          <p:nvGrpSpPr>
            <p:cNvPr id="12" name="Graphic 79" descr="A lightbulb">
              <a:extLst>
                <a:ext uri="{FF2B5EF4-FFF2-40B4-BE49-F238E27FC236}">
                  <a16:creationId xmlns:a16="http://schemas.microsoft.com/office/drawing/2014/main" id="{79381035-6686-6C60-1450-9AB6A4844C70}"/>
                </a:ext>
              </a:extLst>
            </p:cNvPr>
            <p:cNvGrpSpPr/>
            <p:nvPr/>
          </p:nvGrpSpPr>
          <p:grpSpPr>
            <a:xfrm>
              <a:off x="5631911" y="3438991"/>
              <a:ext cx="1170353" cy="1920124"/>
              <a:chOff x="5631911" y="3438991"/>
              <a:chExt cx="1170353" cy="1920124"/>
            </a:xfrm>
          </p:grpSpPr>
          <p:grpSp>
            <p:nvGrpSpPr>
              <p:cNvPr id="17" name="Graphic 79" descr="A lightbulb">
                <a:extLst>
                  <a:ext uri="{FF2B5EF4-FFF2-40B4-BE49-F238E27FC236}">
                    <a16:creationId xmlns:a16="http://schemas.microsoft.com/office/drawing/2014/main" id="{0B846CD9-EAD5-921F-DF81-3ED9917CA126}"/>
                  </a:ext>
                </a:extLst>
              </p:cNvPr>
              <p:cNvGrpSpPr/>
              <p:nvPr/>
            </p:nvGrpSpPr>
            <p:grpSpPr>
              <a:xfrm>
                <a:off x="5985737" y="5013345"/>
                <a:ext cx="462698" cy="345770"/>
                <a:chOff x="5985737" y="5013345"/>
                <a:chExt cx="462698" cy="345770"/>
              </a:xfrm>
              <a:solidFill>
                <a:srgbClr val="505050"/>
              </a:solidFill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62CED4A-3FC0-1597-F8C1-0A3989873A9E}"/>
                    </a:ext>
                  </a:extLst>
                </p:cNvPr>
                <p:cNvSpPr/>
                <p:nvPr/>
              </p:nvSpPr>
              <p:spPr>
                <a:xfrm>
                  <a:off x="5985737" y="5013345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0DDDC6C-D63E-37F8-C285-7988DA1CE434}"/>
                    </a:ext>
                  </a:extLst>
                </p:cNvPr>
                <p:cNvSpPr/>
                <p:nvPr/>
              </p:nvSpPr>
              <p:spPr>
                <a:xfrm>
                  <a:off x="5985737" y="5108984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19316CCD-5653-93FD-546B-82D026CFEB11}"/>
                    </a:ext>
                  </a:extLst>
                </p:cNvPr>
                <p:cNvSpPr/>
                <p:nvPr/>
              </p:nvSpPr>
              <p:spPr>
                <a:xfrm>
                  <a:off x="5985737" y="5204622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3CF9475-D67E-6EEB-901A-FA30EE1364F1}"/>
                    </a:ext>
                  </a:extLst>
                </p:cNvPr>
                <p:cNvSpPr/>
                <p:nvPr/>
              </p:nvSpPr>
              <p:spPr>
                <a:xfrm>
                  <a:off x="6121825" y="5300261"/>
                  <a:ext cx="190523" cy="58854"/>
                </a:xfrm>
                <a:custGeom>
                  <a:avLst/>
                  <a:gdLst>
                    <a:gd name="connsiteX0" fmla="*/ 163306 w 190523"/>
                    <a:gd name="connsiteY0" fmla="*/ 58854 h 58854"/>
                    <a:gd name="connsiteX1" fmla="*/ 27218 w 190523"/>
                    <a:gd name="connsiteY1" fmla="*/ 58854 h 58854"/>
                    <a:gd name="connsiteX2" fmla="*/ 0 w 190523"/>
                    <a:gd name="connsiteY2" fmla="*/ 29427 h 58854"/>
                    <a:gd name="connsiteX3" fmla="*/ 27218 w 190523"/>
                    <a:gd name="connsiteY3" fmla="*/ 0 h 58854"/>
                    <a:gd name="connsiteX4" fmla="*/ 163306 w 190523"/>
                    <a:gd name="connsiteY4" fmla="*/ 0 h 58854"/>
                    <a:gd name="connsiteX5" fmla="*/ 190523 w 190523"/>
                    <a:gd name="connsiteY5" fmla="*/ 29427 h 58854"/>
                    <a:gd name="connsiteX6" fmla="*/ 163306 w 190523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523" h="58854">
                      <a:moveTo>
                        <a:pt x="163306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163306" y="0"/>
                      </a:lnTo>
                      <a:cubicBezTo>
                        <a:pt x="178336" y="0"/>
                        <a:pt x="190523" y="13176"/>
                        <a:pt x="190523" y="29427"/>
                      </a:cubicBezTo>
                      <a:cubicBezTo>
                        <a:pt x="190523" y="45679"/>
                        <a:pt x="178336" y="58854"/>
                        <a:pt x="163306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 useBgFill="1"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C9F23E8-9576-4913-731B-7BFB62406346}"/>
                  </a:ext>
                </a:extLst>
              </p:cNvPr>
              <p:cNvSpPr/>
              <p:nvPr/>
            </p:nvSpPr>
            <p:spPr>
              <a:xfrm>
                <a:off x="5631911" y="3438991"/>
                <a:ext cx="1170353" cy="1537570"/>
              </a:xfrm>
              <a:custGeom>
                <a:avLst/>
                <a:gdLst>
                  <a:gd name="connsiteX0" fmla="*/ 1170354 w 1170353"/>
                  <a:gd name="connsiteY0" fmla="*/ 632683 h 1537570"/>
                  <a:gd name="connsiteX1" fmla="*/ 571029 w 1170353"/>
                  <a:gd name="connsiteY1" fmla="*/ 181 h 1537570"/>
                  <a:gd name="connsiteX2" fmla="*/ 79 w 1170353"/>
                  <a:gd name="connsiteY2" fmla="*/ 643284 h 1537570"/>
                  <a:gd name="connsiteX3" fmla="*/ 181035 w 1170353"/>
                  <a:gd name="connsiteY3" fmla="*/ 1090173 h 1537570"/>
                  <a:gd name="connsiteX4" fmla="*/ 381044 w 1170353"/>
                  <a:gd name="connsiteY4" fmla="*/ 1525012 h 1537570"/>
                  <a:gd name="connsiteX5" fmla="*/ 381044 w 1170353"/>
                  <a:gd name="connsiteY5" fmla="*/ 1537570 h 1537570"/>
                  <a:gd name="connsiteX6" fmla="*/ 789307 w 1170353"/>
                  <a:gd name="connsiteY6" fmla="*/ 1537570 h 1537570"/>
                  <a:gd name="connsiteX7" fmla="*/ 789307 w 1170353"/>
                  <a:gd name="connsiteY7" fmla="*/ 1516140 h 1537570"/>
                  <a:gd name="connsiteX8" fmla="*/ 986989 w 1170353"/>
                  <a:gd name="connsiteY8" fmla="*/ 1092557 h 1537570"/>
                  <a:gd name="connsiteX9" fmla="*/ 1170354 w 1170353"/>
                  <a:gd name="connsiteY9" fmla="*/ 632683 h 153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0353" h="1537570">
                    <a:moveTo>
                      <a:pt x="1170354" y="632683"/>
                    </a:moveTo>
                    <a:cubicBezTo>
                      <a:pt x="1170354" y="278173"/>
                      <a:pt x="900675" y="-8235"/>
                      <a:pt x="571029" y="181"/>
                    </a:cubicBezTo>
                    <a:cubicBezTo>
                      <a:pt x="251440" y="8332"/>
                      <a:pt x="-5167" y="297698"/>
                      <a:pt x="79" y="643284"/>
                    </a:cubicBezTo>
                    <a:cubicBezTo>
                      <a:pt x="2746" y="818994"/>
                      <a:pt x="71682" y="977261"/>
                      <a:pt x="181035" y="1090173"/>
                    </a:cubicBezTo>
                    <a:cubicBezTo>
                      <a:pt x="310768" y="1224141"/>
                      <a:pt x="381044" y="1331043"/>
                      <a:pt x="381044" y="1525012"/>
                    </a:cubicBezTo>
                    <a:lnTo>
                      <a:pt x="381044" y="1537570"/>
                    </a:lnTo>
                    <a:lnTo>
                      <a:pt x="789307" y="1537570"/>
                    </a:lnTo>
                    <a:lnTo>
                      <a:pt x="789307" y="1516140"/>
                    </a:lnTo>
                    <a:cubicBezTo>
                      <a:pt x="789307" y="1325974"/>
                      <a:pt x="859134" y="1223155"/>
                      <a:pt x="986989" y="1092557"/>
                    </a:cubicBezTo>
                    <a:cubicBezTo>
                      <a:pt x="1099894" y="977239"/>
                      <a:pt x="1170354" y="813874"/>
                      <a:pt x="1170354" y="632683"/>
                    </a:cubicBezTo>
                    <a:close/>
                  </a:path>
                </a:pathLst>
              </a:custGeom>
              <a:ln w="25400" cap="flat">
                <a:solidFill>
                  <a:schemeClr val="accent1">
                    <a:shade val="50000"/>
                  </a:schemeClr>
                </a:solidFill>
                <a:prstDash val="solid"/>
                <a:miter/>
              </a:ln>
              <a:effectLst>
                <a:innerShdw blurRad="6985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aphic 79" descr="A lightbulb">
              <a:extLst>
                <a:ext uri="{FF2B5EF4-FFF2-40B4-BE49-F238E27FC236}">
                  <a16:creationId xmlns:a16="http://schemas.microsoft.com/office/drawing/2014/main" id="{DAC0AB1B-F3B9-484F-0DEB-2AF50BEF33A2}"/>
                </a:ext>
              </a:extLst>
            </p:cNvPr>
            <p:cNvGrpSpPr/>
            <p:nvPr/>
          </p:nvGrpSpPr>
          <p:grpSpPr>
            <a:xfrm>
              <a:off x="5753830" y="3548443"/>
              <a:ext cx="509853" cy="551245"/>
              <a:chOff x="5753830" y="3548443"/>
              <a:chExt cx="509853" cy="551245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027FD0F-E679-E5D4-6E16-9FC9B063A849}"/>
                  </a:ext>
                </a:extLst>
              </p:cNvPr>
              <p:cNvSpPr/>
              <p:nvPr/>
            </p:nvSpPr>
            <p:spPr>
              <a:xfrm>
                <a:off x="5816573" y="3548443"/>
                <a:ext cx="447109" cy="297685"/>
              </a:xfrm>
              <a:custGeom>
                <a:avLst/>
                <a:gdLst>
                  <a:gd name="connsiteX0" fmla="*/ 20399 w 447109"/>
                  <a:gd name="connsiteY0" fmla="*/ 297686 h 297685"/>
                  <a:gd name="connsiteX1" fmla="*/ 10199 w 447109"/>
                  <a:gd name="connsiteY1" fmla="*/ 294714 h 297685"/>
                  <a:gd name="connsiteX2" fmla="*/ 2749 w 447109"/>
                  <a:gd name="connsiteY2" fmla="*/ 264558 h 297685"/>
                  <a:gd name="connsiteX3" fmla="*/ 426696 w 447109"/>
                  <a:gd name="connsiteY3" fmla="*/ 0 h 297685"/>
                  <a:gd name="connsiteX4" fmla="*/ 447110 w 447109"/>
                  <a:gd name="connsiteY4" fmla="*/ 22070 h 297685"/>
                  <a:gd name="connsiteX5" fmla="*/ 426696 w 447109"/>
                  <a:gd name="connsiteY5" fmla="*/ 44141 h 297685"/>
                  <a:gd name="connsiteX6" fmla="*/ 38091 w 447109"/>
                  <a:gd name="connsiteY6" fmla="*/ 286665 h 297685"/>
                  <a:gd name="connsiteX7" fmla="*/ 20399 w 447109"/>
                  <a:gd name="connsiteY7" fmla="*/ 297686 h 297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109" h="297685">
                    <a:moveTo>
                      <a:pt x="20399" y="297686"/>
                    </a:moveTo>
                    <a:cubicBezTo>
                      <a:pt x="16929" y="297686"/>
                      <a:pt x="13418" y="296730"/>
                      <a:pt x="10199" y="294714"/>
                    </a:cubicBezTo>
                    <a:cubicBezTo>
                      <a:pt x="435" y="288608"/>
                      <a:pt x="-2899" y="275108"/>
                      <a:pt x="2749" y="264558"/>
                    </a:cubicBezTo>
                    <a:cubicBezTo>
                      <a:pt x="90069" y="101369"/>
                      <a:pt x="252511" y="0"/>
                      <a:pt x="426696" y="0"/>
                    </a:cubicBezTo>
                    <a:cubicBezTo>
                      <a:pt x="437971" y="0"/>
                      <a:pt x="447110" y="9880"/>
                      <a:pt x="447110" y="22070"/>
                    </a:cubicBezTo>
                    <a:cubicBezTo>
                      <a:pt x="447110" y="34261"/>
                      <a:pt x="437971" y="44141"/>
                      <a:pt x="426696" y="44141"/>
                    </a:cubicBezTo>
                    <a:cubicBezTo>
                      <a:pt x="267038" y="44141"/>
                      <a:pt x="118131" y="137072"/>
                      <a:pt x="38091" y="286665"/>
                    </a:cubicBezTo>
                    <a:cubicBezTo>
                      <a:pt x="34307" y="293735"/>
                      <a:pt x="27449" y="297686"/>
                      <a:pt x="20399" y="2976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154459C-0B6E-8763-39FD-8B5E8C37DE48}"/>
                  </a:ext>
                </a:extLst>
              </p:cNvPr>
              <p:cNvSpPr/>
              <p:nvPr/>
            </p:nvSpPr>
            <p:spPr>
              <a:xfrm>
                <a:off x="5753830" y="3925132"/>
                <a:ext cx="56484" cy="174556"/>
              </a:xfrm>
              <a:custGeom>
                <a:avLst/>
                <a:gdLst>
                  <a:gd name="connsiteX0" fmla="*/ 20413 w 56484"/>
                  <a:gd name="connsiteY0" fmla="*/ 174556 h 174556"/>
                  <a:gd name="connsiteX1" fmla="*/ 0 w 56484"/>
                  <a:gd name="connsiteY1" fmla="*/ 152486 h 174556"/>
                  <a:gd name="connsiteX2" fmla="*/ 16337 w 56484"/>
                  <a:gd name="connsiteY2" fmla="*/ 16422 h 174556"/>
                  <a:gd name="connsiteX3" fmla="*/ 41303 w 56484"/>
                  <a:gd name="connsiteY3" fmla="*/ 752 h 174556"/>
                  <a:gd name="connsiteX4" fmla="*/ 55796 w 56484"/>
                  <a:gd name="connsiteY4" fmla="*/ 27744 h 174556"/>
                  <a:gd name="connsiteX5" fmla="*/ 40826 w 56484"/>
                  <a:gd name="connsiteY5" fmla="*/ 152486 h 174556"/>
                  <a:gd name="connsiteX6" fmla="*/ 20413 w 56484"/>
                  <a:gd name="connsiteY6" fmla="*/ 174556 h 17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484" h="174556">
                    <a:moveTo>
                      <a:pt x="20413" y="174556"/>
                    </a:moveTo>
                    <a:cubicBezTo>
                      <a:pt x="9138" y="174556"/>
                      <a:pt x="0" y="164676"/>
                      <a:pt x="0" y="152486"/>
                    </a:cubicBezTo>
                    <a:cubicBezTo>
                      <a:pt x="0" y="106366"/>
                      <a:pt x="5498" y="60585"/>
                      <a:pt x="16337" y="16422"/>
                    </a:cubicBezTo>
                    <a:cubicBezTo>
                      <a:pt x="19229" y="4636"/>
                      <a:pt x="30395" y="-2397"/>
                      <a:pt x="41303" y="752"/>
                    </a:cubicBezTo>
                    <a:cubicBezTo>
                      <a:pt x="52203" y="3878"/>
                      <a:pt x="58688" y="15958"/>
                      <a:pt x="55796" y="27744"/>
                    </a:cubicBezTo>
                    <a:cubicBezTo>
                      <a:pt x="45862" y="68214"/>
                      <a:pt x="40826" y="110192"/>
                      <a:pt x="40826" y="152486"/>
                    </a:cubicBezTo>
                    <a:cubicBezTo>
                      <a:pt x="40826" y="164669"/>
                      <a:pt x="31688" y="174556"/>
                      <a:pt x="20413" y="1745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8B342-CAC3-1191-494C-457B16895939}"/>
                </a:ext>
              </a:extLst>
            </p:cNvPr>
            <p:cNvSpPr/>
            <p:nvPr/>
          </p:nvSpPr>
          <p:spPr>
            <a:xfrm>
              <a:off x="5931302" y="4226167"/>
              <a:ext cx="571569" cy="751866"/>
            </a:xfrm>
            <a:custGeom>
              <a:avLst/>
              <a:gdLst>
                <a:gd name="connsiteX0" fmla="*/ 455895 w 571569"/>
                <a:gd name="connsiteY0" fmla="*/ 0 h 751866"/>
                <a:gd name="connsiteX1" fmla="*/ 340220 w 571569"/>
                <a:gd name="connsiteY1" fmla="*/ 125066 h 751866"/>
                <a:gd name="connsiteX2" fmla="*/ 340220 w 571569"/>
                <a:gd name="connsiteY2" fmla="*/ 206690 h 751866"/>
                <a:gd name="connsiteX3" fmla="*/ 231349 w 571569"/>
                <a:gd name="connsiteY3" fmla="*/ 206690 h 751866"/>
                <a:gd name="connsiteX4" fmla="*/ 231349 w 571569"/>
                <a:gd name="connsiteY4" fmla="*/ 125066 h 751866"/>
                <a:gd name="connsiteX5" fmla="*/ 115675 w 571569"/>
                <a:gd name="connsiteY5" fmla="*/ 0 h 751866"/>
                <a:gd name="connsiteX6" fmla="*/ 0 w 571569"/>
                <a:gd name="connsiteY6" fmla="*/ 125066 h 751866"/>
                <a:gd name="connsiteX7" fmla="*/ 115675 w 571569"/>
                <a:gd name="connsiteY7" fmla="*/ 250132 h 751866"/>
                <a:gd name="connsiteX8" fmla="*/ 190523 w 571569"/>
                <a:gd name="connsiteY8" fmla="*/ 250132 h 751866"/>
                <a:gd name="connsiteX9" fmla="*/ 190523 w 571569"/>
                <a:gd name="connsiteY9" fmla="*/ 751866 h 751866"/>
                <a:gd name="connsiteX10" fmla="*/ 231349 w 571569"/>
                <a:gd name="connsiteY10" fmla="*/ 751866 h 751866"/>
                <a:gd name="connsiteX11" fmla="*/ 231349 w 571569"/>
                <a:gd name="connsiteY11" fmla="*/ 250830 h 751866"/>
                <a:gd name="connsiteX12" fmla="*/ 340220 w 571569"/>
                <a:gd name="connsiteY12" fmla="*/ 250830 h 751866"/>
                <a:gd name="connsiteX13" fmla="*/ 340220 w 571569"/>
                <a:gd name="connsiteY13" fmla="*/ 751866 h 751866"/>
                <a:gd name="connsiteX14" fmla="*/ 381046 w 571569"/>
                <a:gd name="connsiteY14" fmla="*/ 751866 h 751866"/>
                <a:gd name="connsiteX15" fmla="*/ 381046 w 571569"/>
                <a:gd name="connsiteY15" fmla="*/ 250132 h 751866"/>
                <a:gd name="connsiteX16" fmla="*/ 455895 w 571569"/>
                <a:gd name="connsiteY16" fmla="*/ 250132 h 751866"/>
                <a:gd name="connsiteX17" fmla="*/ 571569 w 571569"/>
                <a:gd name="connsiteY17" fmla="*/ 125066 h 751866"/>
                <a:gd name="connsiteX18" fmla="*/ 455895 w 571569"/>
                <a:gd name="connsiteY18" fmla="*/ 0 h 751866"/>
                <a:gd name="connsiteX19" fmla="*/ 40826 w 571569"/>
                <a:gd name="connsiteY19" fmla="*/ 125066 h 751866"/>
                <a:gd name="connsiteX20" fmla="*/ 115675 w 571569"/>
                <a:gd name="connsiteY20" fmla="*/ 44141 h 751866"/>
                <a:gd name="connsiteX21" fmla="*/ 190523 w 571569"/>
                <a:gd name="connsiteY21" fmla="*/ 125066 h 751866"/>
                <a:gd name="connsiteX22" fmla="*/ 190523 w 571569"/>
                <a:gd name="connsiteY22" fmla="*/ 205991 h 751866"/>
                <a:gd name="connsiteX23" fmla="*/ 115675 w 571569"/>
                <a:gd name="connsiteY23" fmla="*/ 205991 h 751866"/>
                <a:gd name="connsiteX24" fmla="*/ 40826 w 571569"/>
                <a:gd name="connsiteY24" fmla="*/ 125066 h 751866"/>
                <a:gd name="connsiteX25" fmla="*/ 455895 w 571569"/>
                <a:gd name="connsiteY25" fmla="*/ 205991 h 751866"/>
                <a:gd name="connsiteX26" fmla="*/ 381046 w 571569"/>
                <a:gd name="connsiteY26" fmla="*/ 205991 h 751866"/>
                <a:gd name="connsiteX27" fmla="*/ 381046 w 571569"/>
                <a:gd name="connsiteY27" fmla="*/ 125066 h 751866"/>
                <a:gd name="connsiteX28" fmla="*/ 455895 w 571569"/>
                <a:gd name="connsiteY28" fmla="*/ 44141 h 751866"/>
                <a:gd name="connsiteX29" fmla="*/ 530743 w 571569"/>
                <a:gd name="connsiteY29" fmla="*/ 125066 h 751866"/>
                <a:gd name="connsiteX30" fmla="*/ 455895 w 571569"/>
                <a:gd name="connsiteY30" fmla="*/ 205991 h 75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569" h="751866">
                  <a:moveTo>
                    <a:pt x="455895" y="0"/>
                  </a:moveTo>
                  <a:cubicBezTo>
                    <a:pt x="392110" y="0"/>
                    <a:pt x="340220" y="56103"/>
                    <a:pt x="340220" y="125066"/>
                  </a:cubicBezTo>
                  <a:lnTo>
                    <a:pt x="340220" y="206690"/>
                  </a:lnTo>
                  <a:lnTo>
                    <a:pt x="231349" y="206690"/>
                  </a:lnTo>
                  <a:lnTo>
                    <a:pt x="231349" y="125066"/>
                  </a:lnTo>
                  <a:cubicBezTo>
                    <a:pt x="231349" y="56103"/>
                    <a:pt x="179459" y="0"/>
                    <a:pt x="115675" y="0"/>
                  </a:cubicBezTo>
                  <a:cubicBezTo>
                    <a:pt x="51890" y="0"/>
                    <a:pt x="0" y="56103"/>
                    <a:pt x="0" y="125066"/>
                  </a:cubicBezTo>
                  <a:cubicBezTo>
                    <a:pt x="0" y="194028"/>
                    <a:pt x="51890" y="250132"/>
                    <a:pt x="115675" y="250132"/>
                  </a:cubicBezTo>
                  <a:lnTo>
                    <a:pt x="190523" y="250132"/>
                  </a:lnTo>
                  <a:lnTo>
                    <a:pt x="190523" y="751866"/>
                  </a:lnTo>
                  <a:lnTo>
                    <a:pt x="231349" y="751866"/>
                  </a:lnTo>
                  <a:lnTo>
                    <a:pt x="231349" y="250830"/>
                  </a:lnTo>
                  <a:lnTo>
                    <a:pt x="340220" y="250830"/>
                  </a:lnTo>
                  <a:lnTo>
                    <a:pt x="340220" y="751866"/>
                  </a:lnTo>
                  <a:lnTo>
                    <a:pt x="381046" y="751866"/>
                  </a:lnTo>
                  <a:lnTo>
                    <a:pt x="381046" y="250132"/>
                  </a:lnTo>
                  <a:lnTo>
                    <a:pt x="455895" y="250132"/>
                  </a:lnTo>
                  <a:cubicBezTo>
                    <a:pt x="519679" y="250132"/>
                    <a:pt x="571569" y="194028"/>
                    <a:pt x="571569" y="125066"/>
                  </a:cubicBezTo>
                  <a:cubicBezTo>
                    <a:pt x="571569" y="56103"/>
                    <a:pt x="519679" y="0"/>
                    <a:pt x="455895" y="0"/>
                  </a:cubicBezTo>
                  <a:close/>
                  <a:moveTo>
                    <a:pt x="40826" y="125066"/>
                  </a:moveTo>
                  <a:cubicBezTo>
                    <a:pt x="40826" y="80447"/>
                    <a:pt x="74406" y="44141"/>
                    <a:pt x="115675" y="44141"/>
                  </a:cubicBezTo>
                  <a:cubicBezTo>
                    <a:pt x="156943" y="44141"/>
                    <a:pt x="190523" y="80447"/>
                    <a:pt x="190523" y="125066"/>
                  </a:cubicBezTo>
                  <a:lnTo>
                    <a:pt x="190523" y="205991"/>
                  </a:lnTo>
                  <a:lnTo>
                    <a:pt x="115675" y="205991"/>
                  </a:lnTo>
                  <a:cubicBezTo>
                    <a:pt x="74406" y="205991"/>
                    <a:pt x="40826" y="169685"/>
                    <a:pt x="40826" y="125066"/>
                  </a:cubicBezTo>
                  <a:close/>
                  <a:moveTo>
                    <a:pt x="455895" y="205991"/>
                  </a:moveTo>
                  <a:lnTo>
                    <a:pt x="381046" y="205991"/>
                  </a:lnTo>
                  <a:lnTo>
                    <a:pt x="381046" y="125066"/>
                  </a:lnTo>
                  <a:cubicBezTo>
                    <a:pt x="381046" y="80447"/>
                    <a:pt x="414626" y="44141"/>
                    <a:pt x="455895" y="44141"/>
                  </a:cubicBezTo>
                  <a:cubicBezTo>
                    <a:pt x="497163" y="44141"/>
                    <a:pt x="530743" y="80447"/>
                    <a:pt x="530743" y="125066"/>
                  </a:cubicBezTo>
                  <a:cubicBezTo>
                    <a:pt x="530743" y="169685"/>
                    <a:pt x="497163" y="205991"/>
                    <a:pt x="455895" y="205991"/>
                  </a:cubicBezTo>
                  <a:close/>
                </a:path>
              </a:pathLst>
            </a:custGeom>
            <a:solidFill>
              <a:srgbClr val="FFFFFF"/>
            </a:solidFill>
            <a:ln w="6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9A4155-033B-C831-A335-2A8FAAF66A87}"/>
              </a:ext>
            </a:extLst>
          </p:cNvPr>
          <p:cNvCxnSpPr>
            <a:cxnSpLocks/>
            <a:stCxn id="18" idx="0"/>
            <a:endCxn id="9" idx="1"/>
          </p:cNvCxnSpPr>
          <p:nvPr/>
        </p:nvCxnSpPr>
        <p:spPr>
          <a:xfrm flipV="1">
            <a:off x="6891390" y="4418799"/>
            <a:ext cx="2626862" cy="486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914825-FFC5-4055-0417-A73AA1B48383}"/>
              </a:ext>
            </a:extLst>
          </p:cNvPr>
          <p:cNvCxnSpPr>
            <a:stCxn id="3" idx="3"/>
            <a:endCxn id="18" idx="3"/>
          </p:cNvCxnSpPr>
          <p:nvPr/>
        </p:nvCxnSpPr>
        <p:spPr>
          <a:xfrm flipV="1">
            <a:off x="2673748" y="5500875"/>
            <a:ext cx="2834759" cy="43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1518E5-F700-5A0E-7938-D11A957E3053}"/>
              </a:ext>
            </a:extLst>
          </p:cNvPr>
          <p:cNvCxnSpPr>
            <a:cxnSpLocks/>
            <a:stCxn id="6" idx="1"/>
            <a:endCxn id="18" idx="8"/>
          </p:cNvCxnSpPr>
          <p:nvPr/>
        </p:nvCxnSpPr>
        <p:spPr>
          <a:xfrm flipH="1" flipV="1">
            <a:off x="6635080" y="5503976"/>
            <a:ext cx="2883172" cy="992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4B8AF7-052E-7208-DFD0-DB1025650A04}"/>
              </a:ext>
            </a:extLst>
          </p:cNvPr>
          <p:cNvSpPr/>
          <p:nvPr/>
        </p:nvSpPr>
        <p:spPr>
          <a:xfrm>
            <a:off x="3902236" y="112509"/>
            <a:ext cx="4989522" cy="1225337"/>
          </a:xfrm>
          <a:prstGeom prst="roundRect">
            <a:avLst>
              <a:gd name="adj" fmla="val 50000"/>
            </a:avLst>
          </a:prstGeom>
          <a:ln w="9525"/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anose="020B0604020202020204" pitchFamily="2" charset="0"/>
              </a:rPr>
              <a:t>Asynchronous Communication (RabbitMQ Message Broker)</a:t>
            </a:r>
          </a:p>
        </p:txBody>
      </p:sp>
      <p:grpSp>
        <p:nvGrpSpPr>
          <p:cNvPr id="27" name="Segments">
            <a:extLst>
              <a:ext uri="{FF2B5EF4-FFF2-40B4-BE49-F238E27FC236}">
                <a16:creationId xmlns:a16="http://schemas.microsoft.com/office/drawing/2014/main" id="{6683DEB7-7041-A17E-4360-841F8F084102}"/>
              </a:ext>
            </a:extLst>
          </p:cNvPr>
          <p:cNvGrpSpPr/>
          <p:nvPr/>
        </p:nvGrpSpPr>
        <p:grpSpPr>
          <a:xfrm>
            <a:off x="626208" y="282338"/>
            <a:ext cx="2477904" cy="2408359"/>
            <a:chOff x="724551" y="333720"/>
            <a:chExt cx="2477904" cy="2408359"/>
          </a:xfrm>
        </p:grpSpPr>
        <p:sp useBgFill="1">
          <p:nvSpPr>
            <p:cNvPr id="28" name="Oval 27">
              <a:extLst>
                <a:ext uri="{FF2B5EF4-FFF2-40B4-BE49-F238E27FC236}">
                  <a16:creationId xmlns:a16="http://schemas.microsoft.com/office/drawing/2014/main" id="{642CC936-28AB-6D52-8981-54983B3FED26}"/>
                </a:ext>
              </a:extLst>
            </p:cNvPr>
            <p:cNvSpPr/>
            <p:nvPr/>
          </p:nvSpPr>
          <p:spPr>
            <a:xfrm>
              <a:off x="1531204" y="1128400"/>
              <a:ext cx="859357" cy="812292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1A05F30-F81F-E65A-06C9-1E6416F35026}"/>
                </a:ext>
              </a:extLst>
            </p:cNvPr>
            <p:cNvGrpSpPr/>
            <p:nvPr/>
          </p:nvGrpSpPr>
          <p:grpSpPr>
            <a:xfrm>
              <a:off x="1689292" y="1090302"/>
              <a:ext cx="543180" cy="854864"/>
              <a:chOff x="1689292" y="1090302"/>
              <a:chExt cx="543180" cy="854864"/>
            </a:xfrm>
          </p:grpSpPr>
          <p:pic>
            <p:nvPicPr>
              <p:cNvPr id="37" name="Graphic 36" descr="Caret Up outline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B20D7E2C-BA86-6B65-ED2B-2DD71BCA1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9292" y="1090302"/>
                <a:ext cx="543180" cy="555937"/>
              </a:xfrm>
              <a:prstGeom prst="rect">
                <a:avLst/>
              </a:prstGeom>
            </p:spPr>
          </p:pic>
          <p:pic>
            <p:nvPicPr>
              <p:cNvPr id="38" name="Graphic 37" descr="Caret Up outline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4DC212F6-1C45-049D-9536-6EF57DE78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V="1">
                <a:off x="1689292" y="1389229"/>
                <a:ext cx="543180" cy="555937"/>
              </a:xfrm>
              <a:prstGeom prst="rect">
                <a:avLst/>
              </a:prstGeom>
            </p:spPr>
          </p:pic>
        </p:grpSp>
        <p:grpSp>
          <p:nvGrpSpPr>
            <p:cNvPr id="30" name="Segments">
              <a:extLst>
                <a:ext uri="{FF2B5EF4-FFF2-40B4-BE49-F238E27FC236}">
                  <a16:creationId xmlns:a16="http://schemas.microsoft.com/office/drawing/2014/main" id="{9C44F1D4-4FF5-33A2-9B0C-4FCAE59518D2}"/>
                </a:ext>
              </a:extLst>
            </p:cNvPr>
            <p:cNvGrpSpPr/>
            <p:nvPr/>
          </p:nvGrpSpPr>
          <p:grpSpPr>
            <a:xfrm>
              <a:off x="724551" y="333720"/>
              <a:ext cx="2477904" cy="2408359"/>
              <a:chOff x="724551" y="333720"/>
              <a:chExt cx="2477904" cy="2408359"/>
            </a:xfrm>
          </p:grpSpPr>
          <p:sp useBgFill="1"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1C3F3F-9512-62DD-89AF-62BD9E7D680F}"/>
                  </a:ext>
                </a:extLst>
              </p:cNvPr>
              <p:cNvSpPr/>
              <p:nvPr/>
            </p:nvSpPr>
            <p:spPr>
              <a:xfrm>
                <a:off x="1963503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-71 h 1963976"/>
                  <a:gd name="connsiteX1" fmla="*/ 2194433 w 2194645"/>
                  <a:gd name="connsiteY1" fmla="*/ 1267009 h 1963976"/>
                  <a:gd name="connsiteX2" fmla="*/ 987377 w 2194645"/>
                  <a:gd name="connsiteY2" fmla="*/ 1963906 h 1963976"/>
                  <a:gd name="connsiteX3" fmla="*/ -213 w 2194645"/>
                  <a:gd name="connsiteY3" fmla="*/ 1393720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-71"/>
                    </a:moveTo>
                    <a:cubicBezTo>
                      <a:pt x="905147" y="-71"/>
                      <a:pt x="1741748" y="482940"/>
                      <a:pt x="2194433" y="1267009"/>
                    </a:cubicBezTo>
                    <a:lnTo>
                      <a:pt x="987377" y="1963906"/>
                    </a:lnTo>
                    <a:cubicBezTo>
                      <a:pt x="783666" y="1611071"/>
                      <a:pt x="407199" y="1393720"/>
                      <a:pt x="-213" y="1393720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4BC353A-2743-2C75-9C79-C51448EFFE76}"/>
                  </a:ext>
                </a:extLst>
              </p:cNvPr>
              <p:cNvSpPr/>
              <p:nvPr/>
            </p:nvSpPr>
            <p:spPr>
              <a:xfrm>
                <a:off x="2446337" y="935810"/>
                <a:ext cx="756118" cy="1204178"/>
              </a:xfrm>
              <a:custGeom>
                <a:avLst/>
                <a:gdLst>
                  <a:gd name="connsiteX0" fmla="*/ 1206843 w 1546569"/>
                  <a:gd name="connsiteY0" fmla="*/ -71 h 2534154"/>
                  <a:gd name="connsiteX1" fmla="*/ 1206843 w 1546569"/>
                  <a:gd name="connsiteY1" fmla="*/ 2534084 h 2534154"/>
                  <a:gd name="connsiteX2" fmla="*/ -213 w 1546569"/>
                  <a:gd name="connsiteY2" fmla="*/ 1837197 h 2534154"/>
                  <a:gd name="connsiteX3" fmla="*/ -213 w 1546569"/>
                  <a:gd name="connsiteY3" fmla="*/ 696826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1206843" y="-71"/>
                    </a:moveTo>
                    <a:cubicBezTo>
                      <a:pt x="1659528" y="783999"/>
                      <a:pt x="1659528" y="1750014"/>
                      <a:pt x="1206843" y="2534084"/>
                    </a:cubicBezTo>
                    <a:lnTo>
                      <a:pt x="-213" y="1837197"/>
                    </a:lnTo>
                    <a:cubicBezTo>
                      <a:pt x="203489" y="1484362"/>
                      <a:pt x="203489" y="1049651"/>
                      <a:pt x="-213" y="69682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A6B0E4D-4678-32B3-63C7-58168EB5D739}"/>
                  </a:ext>
                </a:extLst>
              </p:cNvPr>
              <p:cNvSpPr/>
              <p:nvPr/>
            </p:nvSpPr>
            <p:spPr>
              <a:xfrm>
                <a:off x="1963503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696816 h 1963969"/>
                  <a:gd name="connsiteX1" fmla="*/ -213 w 2194645"/>
                  <a:gd name="connsiteY1" fmla="*/ 1963898 h 1963969"/>
                  <a:gd name="connsiteX2" fmla="*/ -213 w 2194645"/>
                  <a:gd name="connsiteY2" fmla="*/ 570115 h 1963969"/>
                  <a:gd name="connsiteX3" fmla="*/ 987377 w 2194645"/>
                  <a:gd name="connsiteY3" fmla="*/ -71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696816"/>
                    </a:moveTo>
                    <a:cubicBezTo>
                      <a:pt x="1741748" y="1480886"/>
                      <a:pt x="905157" y="1963898"/>
                      <a:pt x="-213" y="1963898"/>
                    </a:cubicBezTo>
                    <a:lnTo>
                      <a:pt x="-213" y="570115"/>
                    </a:lnTo>
                    <a:cubicBezTo>
                      <a:pt x="407199" y="570115"/>
                      <a:pt x="783666" y="352754"/>
                      <a:pt x="987377" y="-71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5077E04-ACEB-B884-DC83-EA5D8EABDD4A}"/>
                  </a:ext>
                </a:extLst>
              </p:cNvPr>
              <p:cNvSpPr/>
              <p:nvPr/>
            </p:nvSpPr>
            <p:spPr>
              <a:xfrm>
                <a:off x="890540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1963898 h 1963969"/>
                  <a:gd name="connsiteX1" fmla="*/ -213 w 2194645"/>
                  <a:gd name="connsiteY1" fmla="*/ 696816 h 1963969"/>
                  <a:gd name="connsiteX2" fmla="*/ 1206843 w 2194645"/>
                  <a:gd name="connsiteY2" fmla="*/ -71 h 1963969"/>
                  <a:gd name="connsiteX3" fmla="*/ 2194433 w 2194645"/>
                  <a:gd name="connsiteY3" fmla="*/ 570115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1963898"/>
                    </a:moveTo>
                    <a:cubicBezTo>
                      <a:pt x="1289063" y="1963898"/>
                      <a:pt x="452472" y="1480886"/>
                      <a:pt x="-213" y="696816"/>
                    </a:cubicBezTo>
                    <a:lnTo>
                      <a:pt x="1206843" y="-71"/>
                    </a:lnTo>
                    <a:cubicBezTo>
                      <a:pt x="1410544" y="352754"/>
                      <a:pt x="1787020" y="570115"/>
                      <a:pt x="2194433" y="570115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DC5B3E-FF77-69A2-F6CA-170CEC24DEB8}"/>
                  </a:ext>
                </a:extLst>
              </p:cNvPr>
              <p:cNvSpPr/>
              <p:nvPr/>
            </p:nvSpPr>
            <p:spPr>
              <a:xfrm>
                <a:off x="724551" y="935810"/>
                <a:ext cx="756118" cy="1204178"/>
              </a:xfrm>
              <a:custGeom>
                <a:avLst/>
                <a:gdLst>
                  <a:gd name="connsiteX0" fmla="*/ 339301 w 1546569"/>
                  <a:gd name="connsiteY0" fmla="*/ 2534084 h 2534154"/>
                  <a:gd name="connsiteX1" fmla="*/ 339301 w 1546569"/>
                  <a:gd name="connsiteY1" fmla="*/ -71 h 2534154"/>
                  <a:gd name="connsiteX2" fmla="*/ 1546357 w 1546569"/>
                  <a:gd name="connsiteY2" fmla="*/ 696826 h 2534154"/>
                  <a:gd name="connsiteX3" fmla="*/ 1546357 w 1546569"/>
                  <a:gd name="connsiteY3" fmla="*/ 1837197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339301" y="2534084"/>
                    </a:moveTo>
                    <a:cubicBezTo>
                      <a:pt x="-113384" y="1750014"/>
                      <a:pt x="-113384" y="783999"/>
                      <a:pt x="339301" y="-71"/>
                    </a:cubicBezTo>
                    <a:lnTo>
                      <a:pt x="1546357" y="696826"/>
                    </a:lnTo>
                    <a:cubicBezTo>
                      <a:pt x="1342646" y="1049651"/>
                      <a:pt x="1342646" y="1484362"/>
                      <a:pt x="1546357" y="1837197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77584-E5D3-D575-1337-C13C7485D036}"/>
                  </a:ext>
                </a:extLst>
              </p:cNvPr>
              <p:cNvSpPr/>
              <p:nvPr/>
            </p:nvSpPr>
            <p:spPr>
              <a:xfrm>
                <a:off x="890540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1267009 h 1963976"/>
                  <a:gd name="connsiteX1" fmla="*/ 2194433 w 2194645"/>
                  <a:gd name="connsiteY1" fmla="*/ -71 h 1963976"/>
                  <a:gd name="connsiteX2" fmla="*/ 2194433 w 2194645"/>
                  <a:gd name="connsiteY2" fmla="*/ 1393720 h 1963976"/>
                  <a:gd name="connsiteX3" fmla="*/ 1206843 w 2194645"/>
                  <a:gd name="connsiteY3" fmla="*/ 1963906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1267009"/>
                    </a:moveTo>
                    <a:cubicBezTo>
                      <a:pt x="452472" y="482940"/>
                      <a:pt x="1289063" y="-71"/>
                      <a:pt x="2194433" y="-71"/>
                    </a:cubicBezTo>
                    <a:lnTo>
                      <a:pt x="2194433" y="1393720"/>
                    </a:lnTo>
                    <a:cubicBezTo>
                      <a:pt x="1787020" y="1393720"/>
                      <a:pt x="1410544" y="1611071"/>
                      <a:pt x="1206843" y="196390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" name="Active">
            <a:extLst>
              <a:ext uri="{FF2B5EF4-FFF2-40B4-BE49-F238E27FC236}">
                <a16:creationId xmlns:a16="http://schemas.microsoft.com/office/drawing/2014/main" id="{04466139-459A-BE9E-93A6-EC97F897DC72}"/>
              </a:ext>
            </a:extLst>
          </p:cNvPr>
          <p:cNvGrpSpPr/>
          <p:nvPr/>
        </p:nvGrpSpPr>
        <p:grpSpPr>
          <a:xfrm rot="7200000">
            <a:off x="626208" y="282338"/>
            <a:ext cx="2477904" cy="2408359"/>
            <a:chOff x="626208" y="282338"/>
            <a:chExt cx="2477904" cy="240835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1CE3A8E-342D-3E34-B25F-038034CB2992}"/>
                </a:ext>
              </a:extLst>
            </p:cNvPr>
            <p:cNvSpPr>
              <a:spLocks/>
            </p:cNvSpPr>
            <p:nvPr/>
          </p:nvSpPr>
          <p:spPr>
            <a:xfrm>
              <a:off x="1865160" y="282338"/>
              <a:ext cx="1072963" cy="933241"/>
            </a:xfrm>
            <a:custGeom>
              <a:avLst/>
              <a:gdLst>
                <a:gd name="connsiteX0" fmla="*/ -213 w 2194645"/>
                <a:gd name="connsiteY0" fmla="*/ -71 h 1963976"/>
                <a:gd name="connsiteX1" fmla="*/ 2194433 w 2194645"/>
                <a:gd name="connsiteY1" fmla="*/ 1267009 h 1963976"/>
                <a:gd name="connsiteX2" fmla="*/ 987377 w 2194645"/>
                <a:gd name="connsiteY2" fmla="*/ 1963906 h 1963976"/>
                <a:gd name="connsiteX3" fmla="*/ -213 w 2194645"/>
                <a:gd name="connsiteY3" fmla="*/ 1393720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-71"/>
                  </a:moveTo>
                  <a:cubicBezTo>
                    <a:pt x="905147" y="-71"/>
                    <a:pt x="1741748" y="482940"/>
                    <a:pt x="2194433" y="1267009"/>
                  </a:cubicBezTo>
                  <a:lnTo>
                    <a:pt x="987377" y="1963906"/>
                  </a:lnTo>
                  <a:cubicBezTo>
                    <a:pt x="783666" y="1611071"/>
                    <a:pt x="407199" y="1393720"/>
                    <a:pt x="-213" y="139372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CBB50E6-D69A-C7E4-DCBF-D1B9121B95A0}"/>
                </a:ext>
              </a:extLst>
            </p:cNvPr>
            <p:cNvSpPr>
              <a:spLocks/>
            </p:cNvSpPr>
            <p:nvPr/>
          </p:nvSpPr>
          <p:spPr>
            <a:xfrm>
              <a:off x="2347994" y="884428"/>
              <a:ext cx="756118" cy="1204178"/>
            </a:xfrm>
            <a:custGeom>
              <a:avLst/>
              <a:gdLst>
                <a:gd name="connsiteX0" fmla="*/ 1206843 w 1546569"/>
                <a:gd name="connsiteY0" fmla="*/ -71 h 2534154"/>
                <a:gd name="connsiteX1" fmla="*/ 1206843 w 1546569"/>
                <a:gd name="connsiteY1" fmla="*/ 2534084 h 2534154"/>
                <a:gd name="connsiteX2" fmla="*/ -213 w 1546569"/>
                <a:gd name="connsiteY2" fmla="*/ 1837197 h 2534154"/>
                <a:gd name="connsiteX3" fmla="*/ -213 w 1546569"/>
                <a:gd name="connsiteY3" fmla="*/ 696826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1206843" y="-71"/>
                  </a:moveTo>
                  <a:cubicBezTo>
                    <a:pt x="1659528" y="783999"/>
                    <a:pt x="1659528" y="1750014"/>
                    <a:pt x="1206843" y="2534084"/>
                  </a:cubicBezTo>
                  <a:lnTo>
                    <a:pt x="-213" y="1837197"/>
                  </a:lnTo>
                  <a:cubicBezTo>
                    <a:pt x="203489" y="1484362"/>
                    <a:pt x="203489" y="1049651"/>
                    <a:pt x="-213" y="69682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B4BF4F-35DB-6818-292D-019C25606A0C}"/>
                </a:ext>
              </a:extLst>
            </p:cNvPr>
            <p:cNvSpPr>
              <a:spLocks/>
            </p:cNvSpPr>
            <p:nvPr/>
          </p:nvSpPr>
          <p:spPr>
            <a:xfrm>
              <a:off x="1865160" y="1757460"/>
              <a:ext cx="1072963" cy="933237"/>
            </a:xfrm>
            <a:custGeom>
              <a:avLst/>
              <a:gdLst>
                <a:gd name="connsiteX0" fmla="*/ 2194433 w 2194645"/>
                <a:gd name="connsiteY0" fmla="*/ 696816 h 1963969"/>
                <a:gd name="connsiteX1" fmla="*/ -213 w 2194645"/>
                <a:gd name="connsiteY1" fmla="*/ 1963898 h 1963969"/>
                <a:gd name="connsiteX2" fmla="*/ -213 w 2194645"/>
                <a:gd name="connsiteY2" fmla="*/ 570115 h 1963969"/>
                <a:gd name="connsiteX3" fmla="*/ 987377 w 2194645"/>
                <a:gd name="connsiteY3" fmla="*/ -71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696816"/>
                  </a:moveTo>
                  <a:cubicBezTo>
                    <a:pt x="1741748" y="1480886"/>
                    <a:pt x="905157" y="1963898"/>
                    <a:pt x="-213" y="1963898"/>
                  </a:cubicBezTo>
                  <a:lnTo>
                    <a:pt x="-213" y="570115"/>
                  </a:lnTo>
                  <a:cubicBezTo>
                    <a:pt x="407199" y="570115"/>
                    <a:pt x="783666" y="352754"/>
                    <a:pt x="987377" y="-71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C5A11EB-06E0-A718-07DD-0ED092E0A6DC}"/>
                </a:ext>
              </a:extLst>
            </p:cNvPr>
            <p:cNvSpPr>
              <a:spLocks/>
            </p:cNvSpPr>
            <p:nvPr/>
          </p:nvSpPr>
          <p:spPr>
            <a:xfrm>
              <a:off x="792197" y="1757460"/>
              <a:ext cx="1072963" cy="933237"/>
            </a:xfrm>
            <a:custGeom>
              <a:avLst/>
              <a:gdLst>
                <a:gd name="connsiteX0" fmla="*/ 2194433 w 2194645"/>
                <a:gd name="connsiteY0" fmla="*/ 1963898 h 1963969"/>
                <a:gd name="connsiteX1" fmla="*/ -213 w 2194645"/>
                <a:gd name="connsiteY1" fmla="*/ 696816 h 1963969"/>
                <a:gd name="connsiteX2" fmla="*/ 1206843 w 2194645"/>
                <a:gd name="connsiteY2" fmla="*/ -71 h 1963969"/>
                <a:gd name="connsiteX3" fmla="*/ 2194433 w 2194645"/>
                <a:gd name="connsiteY3" fmla="*/ 570115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1963898"/>
                  </a:moveTo>
                  <a:cubicBezTo>
                    <a:pt x="1289063" y="1963898"/>
                    <a:pt x="452472" y="1480886"/>
                    <a:pt x="-213" y="696816"/>
                  </a:cubicBezTo>
                  <a:lnTo>
                    <a:pt x="1206843" y="-71"/>
                  </a:lnTo>
                  <a:cubicBezTo>
                    <a:pt x="1410544" y="352754"/>
                    <a:pt x="1787020" y="570115"/>
                    <a:pt x="2194433" y="570115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5D8C4B-6F0A-6E99-B229-854D990B16CA}"/>
                </a:ext>
              </a:extLst>
            </p:cNvPr>
            <p:cNvSpPr>
              <a:spLocks/>
            </p:cNvSpPr>
            <p:nvPr/>
          </p:nvSpPr>
          <p:spPr>
            <a:xfrm>
              <a:off x="626208" y="884428"/>
              <a:ext cx="756118" cy="1204178"/>
            </a:xfrm>
            <a:custGeom>
              <a:avLst/>
              <a:gdLst>
                <a:gd name="connsiteX0" fmla="*/ 339301 w 1546569"/>
                <a:gd name="connsiteY0" fmla="*/ 2534084 h 2534154"/>
                <a:gd name="connsiteX1" fmla="*/ 339301 w 1546569"/>
                <a:gd name="connsiteY1" fmla="*/ -71 h 2534154"/>
                <a:gd name="connsiteX2" fmla="*/ 1546357 w 1546569"/>
                <a:gd name="connsiteY2" fmla="*/ 696826 h 2534154"/>
                <a:gd name="connsiteX3" fmla="*/ 1546357 w 1546569"/>
                <a:gd name="connsiteY3" fmla="*/ 1837197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339301" y="2534084"/>
                  </a:moveTo>
                  <a:cubicBezTo>
                    <a:pt x="-113384" y="1750014"/>
                    <a:pt x="-113384" y="783999"/>
                    <a:pt x="339301" y="-71"/>
                  </a:cubicBezTo>
                  <a:lnTo>
                    <a:pt x="1546357" y="696826"/>
                  </a:lnTo>
                  <a:cubicBezTo>
                    <a:pt x="1342646" y="1049651"/>
                    <a:pt x="1342646" y="1484362"/>
                    <a:pt x="1546357" y="1837197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305804-0D3C-C462-17F6-94DAABE19135}"/>
                </a:ext>
              </a:extLst>
            </p:cNvPr>
            <p:cNvSpPr>
              <a:spLocks/>
            </p:cNvSpPr>
            <p:nvPr/>
          </p:nvSpPr>
          <p:spPr>
            <a:xfrm>
              <a:off x="792197" y="282338"/>
              <a:ext cx="1072963" cy="933241"/>
            </a:xfrm>
            <a:custGeom>
              <a:avLst/>
              <a:gdLst>
                <a:gd name="connsiteX0" fmla="*/ -213 w 2194645"/>
                <a:gd name="connsiteY0" fmla="*/ 1267009 h 1963976"/>
                <a:gd name="connsiteX1" fmla="*/ 2194433 w 2194645"/>
                <a:gd name="connsiteY1" fmla="*/ -71 h 1963976"/>
                <a:gd name="connsiteX2" fmla="*/ 2194433 w 2194645"/>
                <a:gd name="connsiteY2" fmla="*/ 1393720 h 1963976"/>
                <a:gd name="connsiteX3" fmla="*/ 1206843 w 2194645"/>
                <a:gd name="connsiteY3" fmla="*/ 1963906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1267009"/>
                  </a:moveTo>
                  <a:cubicBezTo>
                    <a:pt x="452472" y="482940"/>
                    <a:pt x="1289063" y="-71"/>
                    <a:pt x="2194433" y="-71"/>
                  </a:cubicBezTo>
                  <a:lnTo>
                    <a:pt x="2194433" y="1393720"/>
                  </a:lnTo>
                  <a:cubicBezTo>
                    <a:pt x="1787020" y="1393720"/>
                    <a:pt x="1410544" y="1611071"/>
                    <a:pt x="1206843" y="196390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Icons">
            <a:extLst>
              <a:ext uri="{FF2B5EF4-FFF2-40B4-BE49-F238E27FC236}">
                <a16:creationId xmlns:a16="http://schemas.microsoft.com/office/drawing/2014/main" id="{1F3AE2F2-F0F5-99D7-BB09-7B3C5FE87306}"/>
              </a:ext>
            </a:extLst>
          </p:cNvPr>
          <p:cNvGrpSpPr/>
          <p:nvPr/>
        </p:nvGrpSpPr>
        <p:grpSpPr>
          <a:xfrm>
            <a:off x="757976" y="357585"/>
            <a:ext cx="2337791" cy="2257869"/>
            <a:chOff x="812141" y="505566"/>
            <a:chExt cx="2337791" cy="2066589"/>
          </a:xfrm>
        </p:grpSpPr>
        <p:pic>
          <p:nvPicPr>
            <p:cNvPr id="47" name="Graphic 46" descr="Processor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2B4AAB2C-2727-7AB0-B4AD-4D3D83F87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14024" y="505566"/>
              <a:ext cx="553074" cy="589547"/>
            </a:xfrm>
            <a:prstGeom prst="rect">
              <a:avLst/>
            </a:prstGeom>
          </p:spPr>
        </p:pic>
        <p:pic>
          <p:nvPicPr>
            <p:cNvPr id="48" name="Graphic 47" descr="Pyramid with levels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ED76033B-5BB1-8B40-24B6-0D582AE17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141" y="1219295"/>
              <a:ext cx="553074" cy="589547"/>
            </a:xfrm>
            <a:prstGeom prst="rect">
              <a:avLst/>
            </a:prstGeom>
          </p:spPr>
        </p:pic>
        <p:pic>
          <p:nvPicPr>
            <p:cNvPr id="49" name="Graphic 48" descr="Blockchain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32FB70FB-8849-5E34-2C6B-5A6D655A6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96858" y="1186009"/>
              <a:ext cx="553074" cy="589547"/>
            </a:xfrm>
            <a:prstGeom prst="rect">
              <a:avLst/>
            </a:prstGeom>
          </p:spPr>
        </p:pic>
        <p:pic>
          <p:nvPicPr>
            <p:cNvPr id="50" name="Graphic 49" descr="Fluorescent Light Blub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E18A8DDC-EB0E-8796-3511-CCB03221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2020" y="544702"/>
              <a:ext cx="553074" cy="589547"/>
            </a:xfrm>
            <a:prstGeom prst="rect">
              <a:avLst/>
            </a:prstGeom>
          </p:spPr>
        </p:pic>
        <p:pic>
          <p:nvPicPr>
            <p:cNvPr id="51" name="Graphic 50" descr="Influencer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B9246856-D23F-875C-2C16-696347F7C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81599" y="1940692"/>
              <a:ext cx="553074" cy="589547"/>
            </a:xfrm>
            <a:prstGeom prst="rect">
              <a:avLst/>
            </a:prstGeom>
          </p:spPr>
        </p:pic>
        <p:pic>
          <p:nvPicPr>
            <p:cNvPr id="52" name="Graphic 51" descr="Wireless router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7E2E09C3-B5E5-B8FD-4B02-E5A0986F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58917" y="1982608"/>
              <a:ext cx="553074" cy="589547"/>
            </a:xfrm>
            <a:prstGeom prst="rect">
              <a:avLst/>
            </a:prstGeom>
          </p:spPr>
        </p:pic>
      </p:grpSp>
      <p:grpSp>
        <p:nvGrpSpPr>
          <p:cNvPr id="53" name="Menu">
            <a:extLst>
              <a:ext uri="{FF2B5EF4-FFF2-40B4-BE49-F238E27FC236}">
                <a16:creationId xmlns:a16="http://schemas.microsoft.com/office/drawing/2014/main" id="{6A1C8A62-0CC2-222A-EF06-4E4CC9518E18}"/>
              </a:ext>
            </a:extLst>
          </p:cNvPr>
          <p:cNvGrpSpPr/>
          <p:nvPr/>
        </p:nvGrpSpPr>
        <p:grpSpPr>
          <a:xfrm>
            <a:off x="262838" y="150344"/>
            <a:ext cx="529389" cy="589547"/>
            <a:chOff x="262838" y="150344"/>
            <a:chExt cx="529389" cy="589547"/>
          </a:xfrm>
        </p:grpSpPr>
        <p:sp useBgFill="1">
          <p:nvSpPr>
            <p:cNvPr id="54" name="Oval 53">
              <a:extLst>
                <a:ext uri="{FF2B5EF4-FFF2-40B4-BE49-F238E27FC236}">
                  <a16:creationId xmlns:a16="http://schemas.microsoft.com/office/drawing/2014/main" id="{08CB0CD2-7847-2CD5-76C6-51D58EAE814F}"/>
                </a:ext>
              </a:extLst>
            </p:cNvPr>
            <p:cNvSpPr/>
            <p:nvPr/>
          </p:nvSpPr>
          <p:spPr>
            <a:xfrm>
              <a:off x="262838" y="150344"/>
              <a:ext cx="529389" cy="589547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Graphic 54" descr="Hamburger Menu Icon outline">
              <a:extLst>
                <a:ext uri="{FF2B5EF4-FFF2-40B4-BE49-F238E27FC236}">
                  <a16:creationId xmlns:a16="http://schemas.microsoft.com/office/drawing/2014/main" id="{32730D65-C6E8-27F5-AF8E-6E22599A1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45832" y="171373"/>
              <a:ext cx="363400" cy="547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761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rgbClr val="5CB270"/>
            </a:gs>
            <a:gs pos="100000">
              <a:srgbClr val="F4F269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110E20-F2C3-23C2-F928-66383F1DE602}"/>
              </a:ext>
            </a:extLst>
          </p:cNvPr>
          <p:cNvGrpSpPr/>
          <p:nvPr/>
        </p:nvGrpSpPr>
        <p:grpSpPr>
          <a:xfrm>
            <a:off x="339921" y="5206671"/>
            <a:ext cx="2358189" cy="1455518"/>
            <a:chOff x="974557" y="2010277"/>
            <a:chExt cx="2358189" cy="1455518"/>
          </a:xfrm>
        </p:grpSpPr>
        <p:sp useBgFill="1"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1D7C244-FA1C-7CC8-0CE2-372B47447EE4}"/>
                </a:ext>
              </a:extLst>
            </p:cNvPr>
            <p:cNvSpPr/>
            <p:nvPr/>
          </p:nvSpPr>
          <p:spPr>
            <a:xfrm>
              <a:off x="974557" y="2666395"/>
              <a:ext cx="2358189" cy="799400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Authentication Service</a:t>
              </a:r>
            </a:p>
          </p:txBody>
        </p:sp>
        <p:sp useBgFill="1">
          <p:nvSpPr>
            <p:cNvPr id="4" name="Oval 3">
              <a:extLst>
                <a:ext uri="{FF2B5EF4-FFF2-40B4-BE49-F238E27FC236}">
                  <a16:creationId xmlns:a16="http://schemas.microsoft.com/office/drawing/2014/main" id="{F9E71BDF-208A-8C57-B024-896EF443BB88}"/>
                </a:ext>
              </a:extLst>
            </p:cNvPr>
            <p:cNvSpPr/>
            <p:nvPr/>
          </p:nvSpPr>
          <p:spPr>
            <a:xfrm>
              <a:off x="1792703" y="2010277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AEF9FF-84AF-86D1-B2DE-4B942F22ED61}"/>
              </a:ext>
            </a:extLst>
          </p:cNvPr>
          <p:cNvGrpSpPr/>
          <p:nvPr/>
        </p:nvGrpSpPr>
        <p:grpSpPr>
          <a:xfrm>
            <a:off x="9674880" y="5331076"/>
            <a:ext cx="2358189" cy="1384762"/>
            <a:chOff x="9284371" y="3363029"/>
            <a:chExt cx="2358189" cy="1329287"/>
          </a:xfrm>
        </p:grpSpPr>
        <p:sp useBgFill="1"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0E1BE7B-2C44-C6D9-3BB1-2F7BC12E5E92}"/>
                </a:ext>
              </a:extLst>
            </p:cNvPr>
            <p:cNvSpPr/>
            <p:nvPr/>
          </p:nvSpPr>
          <p:spPr>
            <a:xfrm>
              <a:off x="9284371" y="4102769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Orders Service</a:t>
              </a:r>
            </a:p>
          </p:txBody>
        </p:sp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9C8CA66E-8D98-7573-79FA-14C931B373B6}"/>
                </a:ext>
              </a:extLst>
            </p:cNvPr>
            <p:cNvSpPr/>
            <p:nvPr/>
          </p:nvSpPr>
          <p:spPr>
            <a:xfrm>
              <a:off x="10198770" y="3363029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5270AA-33F9-F280-DDED-BC2583B7F098}"/>
              </a:ext>
            </a:extLst>
          </p:cNvPr>
          <p:cNvGrpSpPr/>
          <p:nvPr/>
        </p:nvGrpSpPr>
        <p:grpSpPr>
          <a:xfrm>
            <a:off x="9686910" y="2690697"/>
            <a:ext cx="2358189" cy="1350543"/>
            <a:chOff x="8955508" y="977568"/>
            <a:chExt cx="2358189" cy="1350543"/>
          </a:xfrm>
        </p:grpSpPr>
        <p:sp useBgFill="1"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32896C8-5F82-4037-35D6-3ED745299CB7}"/>
                </a:ext>
              </a:extLst>
            </p:cNvPr>
            <p:cNvSpPr/>
            <p:nvPr/>
          </p:nvSpPr>
          <p:spPr>
            <a:xfrm>
              <a:off x="8955508" y="1738564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Service</a:t>
              </a:r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3FCEBAA7-DB7B-80D3-548B-39EDD55C0875}"/>
                </a:ext>
              </a:extLst>
            </p:cNvPr>
            <p:cNvSpPr/>
            <p:nvPr/>
          </p:nvSpPr>
          <p:spPr>
            <a:xfrm>
              <a:off x="9857879" y="977568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1" name="!!one">
            <a:extLst>
              <a:ext uri="{FF2B5EF4-FFF2-40B4-BE49-F238E27FC236}">
                <a16:creationId xmlns:a16="http://schemas.microsoft.com/office/drawing/2014/main" id="{6818D4CD-DAB3-831C-0F9E-FCE2F6BB91D1}"/>
              </a:ext>
            </a:extLst>
          </p:cNvPr>
          <p:cNvGrpSpPr/>
          <p:nvPr/>
        </p:nvGrpSpPr>
        <p:grpSpPr>
          <a:xfrm>
            <a:off x="5185789" y="3764850"/>
            <a:ext cx="1635935" cy="2497639"/>
            <a:chOff x="5631911" y="3438991"/>
            <a:chExt cx="1170353" cy="1920124"/>
          </a:xfrm>
        </p:grpSpPr>
        <p:grpSp>
          <p:nvGrpSpPr>
            <p:cNvPr id="12" name="Graphic 79" descr="A lightbulb">
              <a:extLst>
                <a:ext uri="{FF2B5EF4-FFF2-40B4-BE49-F238E27FC236}">
                  <a16:creationId xmlns:a16="http://schemas.microsoft.com/office/drawing/2014/main" id="{4CEF8DAC-A053-A09B-42F9-65BFAD5F486C}"/>
                </a:ext>
              </a:extLst>
            </p:cNvPr>
            <p:cNvGrpSpPr/>
            <p:nvPr/>
          </p:nvGrpSpPr>
          <p:grpSpPr>
            <a:xfrm>
              <a:off x="5631911" y="3438991"/>
              <a:ext cx="1170353" cy="1920124"/>
              <a:chOff x="5631911" y="3438991"/>
              <a:chExt cx="1170353" cy="1920124"/>
            </a:xfrm>
          </p:grpSpPr>
          <p:grpSp>
            <p:nvGrpSpPr>
              <p:cNvPr id="17" name="Graphic 79" descr="A lightbulb">
                <a:extLst>
                  <a:ext uri="{FF2B5EF4-FFF2-40B4-BE49-F238E27FC236}">
                    <a16:creationId xmlns:a16="http://schemas.microsoft.com/office/drawing/2014/main" id="{497FE537-53D9-027E-A001-62413C2ACCF8}"/>
                  </a:ext>
                </a:extLst>
              </p:cNvPr>
              <p:cNvGrpSpPr/>
              <p:nvPr/>
            </p:nvGrpSpPr>
            <p:grpSpPr>
              <a:xfrm>
                <a:off x="5985737" y="5013345"/>
                <a:ext cx="462698" cy="345770"/>
                <a:chOff x="5985737" y="5013345"/>
                <a:chExt cx="462698" cy="345770"/>
              </a:xfrm>
              <a:solidFill>
                <a:srgbClr val="505050"/>
              </a:solidFill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33CDAF04-A321-66BB-EC44-5D8D5AB6CEE7}"/>
                    </a:ext>
                  </a:extLst>
                </p:cNvPr>
                <p:cNvSpPr/>
                <p:nvPr/>
              </p:nvSpPr>
              <p:spPr>
                <a:xfrm>
                  <a:off x="5985737" y="5013345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849FA1D1-AED0-3614-153F-305089436EE7}"/>
                    </a:ext>
                  </a:extLst>
                </p:cNvPr>
                <p:cNvSpPr/>
                <p:nvPr/>
              </p:nvSpPr>
              <p:spPr>
                <a:xfrm>
                  <a:off x="5985737" y="5108984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C37CFC8-BE95-83B8-D56A-182472988956}"/>
                    </a:ext>
                  </a:extLst>
                </p:cNvPr>
                <p:cNvSpPr/>
                <p:nvPr/>
              </p:nvSpPr>
              <p:spPr>
                <a:xfrm>
                  <a:off x="5985737" y="5204622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9FD9ADA-8AA3-8A2C-E048-2F2827F36ABB}"/>
                    </a:ext>
                  </a:extLst>
                </p:cNvPr>
                <p:cNvSpPr/>
                <p:nvPr/>
              </p:nvSpPr>
              <p:spPr>
                <a:xfrm>
                  <a:off x="6121825" y="5300261"/>
                  <a:ext cx="190523" cy="58854"/>
                </a:xfrm>
                <a:custGeom>
                  <a:avLst/>
                  <a:gdLst>
                    <a:gd name="connsiteX0" fmla="*/ 163306 w 190523"/>
                    <a:gd name="connsiteY0" fmla="*/ 58854 h 58854"/>
                    <a:gd name="connsiteX1" fmla="*/ 27218 w 190523"/>
                    <a:gd name="connsiteY1" fmla="*/ 58854 h 58854"/>
                    <a:gd name="connsiteX2" fmla="*/ 0 w 190523"/>
                    <a:gd name="connsiteY2" fmla="*/ 29427 h 58854"/>
                    <a:gd name="connsiteX3" fmla="*/ 27218 w 190523"/>
                    <a:gd name="connsiteY3" fmla="*/ 0 h 58854"/>
                    <a:gd name="connsiteX4" fmla="*/ 163306 w 190523"/>
                    <a:gd name="connsiteY4" fmla="*/ 0 h 58854"/>
                    <a:gd name="connsiteX5" fmla="*/ 190523 w 190523"/>
                    <a:gd name="connsiteY5" fmla="*/ 29427 h 58854"/>
                    <a:gd name="connsiteX6" fmla="*/ 163306 w 190523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523" h="58854">
                      <a:moveTo>
                        <a:pt x="163306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163306" y="0"/>
                      </a:lnTo>
                      <a:cubicBezTo>
                        <a:pt x="178336" y="0"/>
                        <a:pt x="190523" y="13176"/>
                        <a:pt x="190523" y="29427"/>
                      </a:cubicBezTo>
                      <a:cubicBezTo>
                        <a:pt x="190523" y="45679"/>
                        <a:pt x="178336" y="58854"/>
                        <a:pt x="163306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 useBgFill="1"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B5802DB-34C3-562C-B391-AF49F753D039}"/>
                  </a:ext>
                </a:extLst>
              </p:cNvPr>
              <p:cNvSpPr/>
              <p:nvPr/>
            </p:nvSpPr>
            <p:spPr>
              <a:xfrm>
                <a:off x="5631911" y="3438991"/>
                <a:ext cx="1170353" cy="1537570"/>
              </a:xfrm>
              <a:custGeom>
                <a:avLst/>
                <a:gdLst>
                  <a:gd name="connsiteX0" fmla="*/ 1170354 w 1170353"/>
                  <a:gd name="connsiteY0" fmla="*/ 632683 h 1537570"/>
                  <a:gd name="connsiteX1" fmla="*/ 571029 w 1170353"/>
                  <a:gd name="connsiteY1" fmla="*/ 181 h 1537570"/>
                  <a:gd name="connsiteX2" fmla="*/ 79 w 1170353"/>
                  <a:gd name="connsiteY2" fmla="*/ 643284 h 1537570"/>
                  <a:gd name="connsiteX3" fmla="*/ 181035 w 1170353"/>
                  <a:gd name="connsiteY3" fmla="*/ 1090173 h 1537570"/>
                  <a:gd name="connsiteX4" fmla="*/ 381044 w 1170353"/>
                  <a:gd name="connsiteY4" fmla="*/ 1525012 h 1537570"/>
                  <a:gd name="connsiteX5" fmla="*/ 381044 w 1170353"/>
                  <a:gd name="connsiteY5" fmla="*/ 1537570 h 1537570"/>
                  <a:gd name="connsiteX6" fmla="*/ 789307 w 1170353"/>
                  <a:gd name="connsiteY6" fmla="*/ 1537570 h 1537570"/>
                  <a:gd name="connsiteX7" fmla="*/ 789307 w 1170353"/>
                  <a:gd name="connsiteY7" fmla="*/ 1516140 h 1537570"/>
                  <a:gd name="connsiteX8" fmla="*/ 986989 w 1170353"/>
                  <a:gd name="connsiteY8" fmla="*/ 1092557 h 1537570"/>
                  <a:gd name="connsiteX9" fmla="*/ 1170354 w 1170353"/>
                  <a:gd name="connsiteY9" fmla="*/ 632683 h 153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0353" h="1537570">
                    <a:moveTo>
                      <a:pt x="1170354" y="632683"/>
                    </a:moveTo>
                    <a:cubicBezTo>
                      <a:pt x="1170354" y="278173"/>
                      <a:pt x="900675" y="-8235"/>
                      <a:pt x="571029" y="181"/>
                    </a:cubicBezTo>
                    <a:cubicBezTo>
                      <a:pt x="251440" y="8332"/>
                      <a:pt x="-5167" y="297698"/>
                      <a:pt x="79" y="643284"/>
                    </a:cubicBezTo>
                    <a:cubicBezTo>
                      <a:pt x="2746" y="818994"/>
                      <a:pt x="71682" y="977261"/>
                      <a:pt x="181035" y="1090173"/>
                    </a:cubicBezTo>
                    <a:cubicBezTo>
                      <a:pt x="310768" y="1224141"/>
                      <a:pt x="381044" y="1331043"/>
                      <a:pt x="381044" y="1525012"/>
                    </a:cubicBezTo>
                    <a:lnTo>
                      <a:pt x="381044" y="1537570"/>
                    </a:lnTo>
                    <a:lnTo>
                      <a:pt x="789307" y="1537570"/>
                    </a:lnTo>
                    <a:lnTo>
                      <a:pt x="789307" y="1516140"/>
                    </a:lnTo>
                    <a:cubicBezTo>
                      <a:pt x="789307" y="1325974"/>
                      <a:pt x="859134" y="1223155"/>
                      <a:pt x="986989" y="1092557"/>
                    </a:cubicBezTo>
                    <a:cubicBezTo>
                      <a:pt x="1099894" y="977239"/>
                      <a:pt x="1170354" y="813874"/>
                      <a:pt x="1170354" y="632683"/>
                    </a:cubicBezTo>
                    <a:close/>
                  </a:path>
                </a:pathLst>
              </a:custGeom>
              <a:ln w="25400" cap="flat">
                <a:solidFill>
                  <a:schemeClr val="accent1">
                    <a:shade val="50000"/>
                  </a:schemeClr>
                </a:solidFill>
                <a:prstDash val="solid"/>
                <a:miter/>
              </a:ln>
              <a:effectLst>
                <a:innerShdw blurRad="6985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aphic 79" descr="A lightbulb">
              <a:extLst>
                <a:ext uri="{FF2B5EF4-FFF2-40B4-BE49-F238E27FC236}">
                  <a16:creationId xmlns:a16="http://schemas.microsoft.com/office/drawing/2014/main" id="{766152DD-C466-2724-D140-A6722F0A955C}"/>
                </a:ext>
              </a:extLst>
            </p:cNvPr>
            <p:cNvGrpSpPr/>
            <p:nvPr/>
          </p:nvGrpSpPr>
          <p:grpSpPr>
            <a:xfrm>
              <a:off x="5753830" y="3548443"/>
              <a:ext cx="509853" cy="551245"/>
              <a:chOff x="5753830" y="3548443"/>
              <a:chExt cx="509853" cy="551245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188D50C-01A4-67FD-EE00-91509712F667}"/>
                  </a:ext>
                </a:extLst>
              </p:cNvPr>
              <p:cNvSpPr/>
              <p:nvPr/>
            </p:nvSpPr>
            <p:spPr>
              <a:xfrm>
                <a:off x="5816573" y="3548443"/>
                <a:ext cx="447109" cy="297685"/>
              </a:xfrm>
              <a:custGeom>
                <a:avLst/>
                <a:gdLst>
                  <a:gd name="connsiteX0" fmla="*/ 20399 w 447109"/>
                  <a:gd name="connsiteY0" fmla="*/ 297686 h 297685"/>
                  <a:gd name="connsiteX1" fmla="*/ 10199 w 447109"/>
                  <a:gd name="connsiteY1" fmla="*/ 294714 h 297685"/>
                  <a:gd name="connsiteX2" fmla="*/ 2749 w 447109"/>
                  <a:gd name="connsiteY2" fmla="*/ 264558 h 297685"/>
                  <a:gd name="connsiteX3" fmla="*/ 426696 w 447109"/>
                  <a:gd name="connsiteY3" fmla="*/ 0 h 297685"/>
                  <a:gd name="connsiteX4" fmla="*/ 447110 w 447109"/>
                  <a:gd name="connsiteY4" fmla="*/ 22070 h 297685"/>
                  <a:gd name="connsiteX5" fmla="*/ 426696 w 447109"/>
                  <a:gd name="connsiteY5" fmla="*/ 44141 h 297685"/>
                  <a:gd name="connsiteX6" fmla="*/ 38091 w 447109"/>
                  <a:gd name="connsiteY6" fmla="*/ 286665 h 297685"/>
                  <a:gd name="connsiteX7" fmla="*/ 20399 w 447109"/>
                  <a:gd name="connsiteY7" fmla="*/ 297686 h 297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109" h="297685">
                    <a:moveTo>
                      <a:pt x="20399" y="297686"/>
                    </a:moveTo>
                    <a:cubicBezTo>
                      <a:pt x="16929" y="297686"/>
                      <a:pt x="13418" y="296730"/>
                      <a:pt x="10199" y="294714"/>
                    </a:cubicBezTo>
                    <a:cubicBezTo>
                      <a:pt x="435" y="288608"/>
                      <a:pt x="-2899" y="275108"/>
                      <a:pt x="2749" y="264558"/>
                    </a:cubicBezTo>
                    <a:cubicBezTo>
                      <a:pt x="90069" y="101369"/>
                      <a:pt x="252511" y="0"/>
                      <a:pt x="426696" y="0"/>
                    </a:cubicBezTo>
                    <a:cubicBezTo>
                      <a:pt x="437971" y="0"/>
                      <a:pt x="447110" y="9880"/>
                      <a:pt x="447110" y="22070"/>
                    </a:cubicBezTo>
                    <a:cubicBezTo>
                      <a:pt x="447110" y="34261"/>
                      <a:pt x="437971" y="44141"/>
                      <a:pt x="426696" y="44141"/>
                    </a:cubicBezTo>
                    <a:cubicBezTo>
                      <a:pt x="267038" y="44141"/>
                      <a:pt x="118131" y="137072"/>
                      <a:pt x="38091" y="286665"/>
                    </a:cubicBezTo>
                    <a:cubicBezTo>
                      <a:pt x="34307" y="293735"/>
                      <a:pt x="27449" y="297686"/>
                      <a:pt x="20399" y="2976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20BC91-943C-ED73-63EB-D5123A819970}"/>
                  </a:ext>
                </a:extLst>
              </p:cNvPr>
              <p:cNvSpPr/>
              <p:nvPr/>
            </p:nvSpPr>
            <p:spPr>
              <a:xfrm>
                <a:off x="5753830" y="3925132"/>
                <a:ext cx="56484" cy="174556"/>
              </a:xfrm>
              <a:custGeom>
                <a:avLst/>
                <a:gdLst>
                  <a:gd name="connsiteX0" fmla="*/ 20413 w 56484"/>
                  <a:gd name="connsiteY0" fmla="*/ 174556 h 174556"/>
                  <a:gd name="connsiteX1" fmla="*/ 0 w 56484"/>
                  <a:gd name="connsiteY1" fmla="*/ 152486 h 174556"/>
                  <a:gd name="connsiteX2" fmla="*/ 16337 w 56484"/>
                  <a:gd name="connsiteY2" fmla="*/ 16422 h 174556"/>
                  <a:gd name="connsiteX3" fmla="*/ 41303 w 56484"/>
                  <a:gd name="connsiteY3" fmla="*/ 752 h 174556"/>
                  <a:gd name="connsiteX4" fmla="*/ 55796 w 56484"/>
                  <a:gd name="connsiteY4" fmla="*/ 27744 h 174556"/>
                  <a:gd name="connsiteX5" fmla="*/ 40826 w 56484"/>
                  <a:gd name="connsiteY5" fmla="*/ 152486 h 174556"/>
                  <a:gd name="connsiteX6" fmla="*/ 20413 w 56484"/>
                  <a:gd name="connsiteY6" fmla="*/ 174556 h 17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484" h="174556">
                    <a:moveTo>
                      <a:pt x="20413" y="174556"/>
                    </a:moveTo>
                    <a:cubicBezTo>
                      <a:pt x="9138" y="174556"/>
                      <a:pt x="0" y="164676"/>
                      <a:pt x="0" y="152486"/>
                    </a:cubicBezTo>
                    <a:cubicBezTo>
                      <a:pt x="0" y="106366"/>
                      <a:pt x="5498" y="60585"/>
                      <a:pt x="16337" y="16422"/>
                    </a:cubicBezTo>
                    <a:cubicBezTo>
                      <a:pt x="19229" y="4636"/>
                      <a:pt x="30395" y="-2397"/>
                      <a:pt x="41303" y="752"/>
                    </a:cubicBezTo>
                    <a:cubicBezTo>
                      <a:pt x="52203" y="3878"/>
                      <a:pt x="58688" y="15958"/>
                      <a:pt x="55796" y="27744"/>
                    </a:cubicBezTo>
                    <a:cubicBezTo>
                      <a:pt x="45862" y="68214"/>
                      <a:pt x="40826" y="110192"/>
                      <a:pt x="40826" y="152486"/>
                    </a:cubicBezTo>
                    <a:cubicBezTo>
                      <a:pt x="40826" y="164669"/>
                      <a:pt x="31688" y="174556"/>
                      <a:pt x="20413" y="1745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2407D3-31D1-0D16-B186-D80EAFF93535}"/>
                </a:ext>
              </a:extLst>
            </p:cNvPr>
            <p:cNvSpPr/>
            <p:nvPr/>
          </p:nvSpPr>
          <p:spPr>
            <a:xfrm>
              <a:off x="5931302" y="4226167"/>
              <a:ext cx="571569" cy="751866"/>
            </a:xfrm>
            <a:custGeom>
              <a:avLst/>
              <a:gdLst>
                <a:gd name="connsiteX0" fmla="*/ 455895 w 571569"/>
                <a:gd name="connsiteY0" fmla="*/ 0 h 751866"/>
                <a:gd name="connsiteX1" fmla="*/ 340220 w 571569"/>
                <a:gd name="connsiteY1" fmla="*/ 125066 h 751866"/>
                <a:gd name="connsiteX2" fmla="*/ 340220 w 571569"/>
                <a:gd name="connsiteY2" fmla="*/ 206690 h 751866"/>
                <a:gd name="connsiteX3" fmla="*/ 231349 w 571569"/>
                <a:gd name="connsiteY3" fmla="*/ 206690 h 751866"/>
                <a:gd name="connsiteX4" fmla="*/ 231349 w 571569"/>
                <a:gd name="connsiteY4" fmla="*/ 125066 h 751866"/>
                <a:gd name="connsiteX5" fmla="*/ 115675 w 571569"/>
                <a:gd name="connsiteY5" fmla="*/ 0 h 751866"/>
                <a:gd name="connsiteX6" fmla="*/ 0 w 571569"/>
                <a:gd name="connsiteY6" fmla="*/ 125066 h 751866"/>
                <a:gd name="connsiteX7" fmla="*/ 115675 w 571569"/>
                <a:gd name="connsiteY7" fmla="*/ 250132 h 751866"/>
                <a:gd name="connsiteX8" fmla="*/ 190523 w 571569"/>
                <a:gd name="connsiteY8" fmla="*/ 250132 h 751866"/>
                <a:gd name="connsiteX9" fmla="*/ 190523 w 571569"/>
                <a:gd name="connsiteY9" fmla="*/ 751866 h 751866"/>
                <a:gd name="connsiteX10" fmla="*/ 231349 w 571569"/>
                <a:gd name="connsiteY10" fmla="*/ 751866 h 751866"/>
                <a:gd name="connsiteX11" fmla="*/ 231349 w 571569"/>
                <a:gd name="connsiteY11" fmla="*/ 250830 h 751866"/>
                <a:gd name="connsiteX12" fmla="*/ 340220 w 571569"/>
                <a:gd name="connsiteY12" fmla="*/ 250830 h 751866"/>
                <a:gd name="connsiteX13" fmla="*/ 340220 w 571569"/>
                <a:gd name="connsiteY13" fmla="*/ 751866 h 751866"/>
                <a:gd name="connsiteX14" fmla="*/ 381046 w 571569"/>
                <a:gd name="connsiteY14" fmla="*/ 751866 h 751866"/>
                <a:gd name="connsiteX15" fmla="*/ 381046 w 571569"/>
                <a:gd name="connsiteY15" fmla="*/ 250132 h 751866"/>
                <a:gd name="connsiteX16" fmla="*/ 455895 w 571569"/>
                <a:gd name="connsiteY16" fmla="*/ 250132 h 751866"/>
                <a:gd name="connsiteX17" fmla="*/ 571569 w 571569"/>
                <a:gd name="connsiteY17" fmla="*/ 125066 h 751866"/>
                <a:gd name="connsiteX18" fmla="*/ 455895 w 571569"/>
                <a:gd name="connsiteY18" fmla="*/ 0 h 751866"/>
                <a:gd name="connsiteX19" fmla="*/ 40826 w 571569"/>
                <a:gd name="connsiteY19" fmla="*/ 125066 h 751866"/>
                <a:gd name="connsiteX20" fmla="*/ 115675 w 571569"/>
                <a:gd name="connsiteY20" fmla="*/ 44141 h 751866"/>
                <a:gd name="connsiteX21" fmla="*/ 190523 w 571569"/>
                <a:gd name="connsiteY21" fmla="*/ 125066 h 751866"/>
                <a:gd name="connsiteX22" fmla="*/ 190523 w 571569"/>
                <a:gd name="connsiteY22" fmla="*/ 205991 h 751866"/>
                <a:gd name="connsiteX23" fmla="*/ 115675 w 571569"/>
                <a:gd name="connsiteY23" fmla="*/ 205991 h 751866"/>
                <a:gd name="connsiteX24" fmla="*/ 40826 w 571569"/>
                <a:gd name="connsiteY24" fmla="*/ 125066 h 751866"/>
                <a:gd name="connsiteX25" fmla="*/ 455895 w 571569"/>
                <a:gd name="connsiteY25" fmla="*/ 205991 h 751866"/>
                <a:gd name="connsiteX26" fmla="*/ 381046 w 571569"/>
                <a:gd name="connsiteY26" fmla="*/ 205991 h 751866"/>
                <a:gd name="connsiteX27" fmla="*/ 381046 w 571569"/>
                <a:gd name="connsiteY27" fmla="*/ 125066 h 751866"/>
                <a:gd name="connsiteX28" fmla="*/ 455895 w 571569"/>
                <a:gd name="connsiteY28" fmla="*/ 44141 h 751866"/>
                <a:gd name="connsiteX29" fmla="*/ 530743 w 571569"/>
                <a:gd name="connsiteY29" fmla="*/ 125066 h 751866"/>
                <a:gd name="connsiteX30" fmla="*/ 455895 w 571569"/>
                <a:gd name="connsiteY30" fmla="*/ 205991 h 75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569" h="751866">
                  <a:moveTo>
                    <a:pt x="455895" y="0"/>
                  </a:moveTo>
                  <a:cubicBezTo>
                    <a:pt x="392110" y="0"/>
                    <a:pt x="340220" y="56103"/>
                    <a:pt x="340220" y="125066"/>
                  </a:cubicBezTo>
                  <a:lnTo>
                    <a:pt x="340220" y="206690"/>
                  </a:lnTo>
                  <a:lnTo>
                    <a:pt x="231349" y="206690"/>
                  </a:lnTo>
                  <a:lnTo>
                    <a:pt x="231349" y="125066"/>
                  </a:lnTo>
                  <a:cubicBezTo>
                    <a:pt x="231349" y="56103"/>
                    <a:pt x="179459" y="0"/>
                    <a:pt x="115675" y="0"/>
                  </a:cubicBezTo>
                  <a:cubicBezTo>
                    <a:pt x="51890" y="0"/>
                    <a:pt x="0" y="56103"/>
                    <a:pt x="0" y="125066"/>
                  </a:cubicBezTo>
                  <a:cubicBezTo>
                    <a:pt x="0" y="194028"/>
                    <a:pt x="51890" y="250132"/>
                    <a:pt x="115675" y="250132"/>
                  </a:cubicBezTo>
                  <a:lnTo>
                    <a:pt x="190523" y="250132"/>
                  </a:lnTo>
                  <a:lnTo>
                    <a:pt x="190523" y="751866"/>
                  </a:lnTo>
                  <a:lnTo>
                    <a:pt x="231349" y="751866"/>
                  </a:lnTo>
                  <a:lnTo>
                    <a:pt x="231349" y="250830"/>
                  </a:lnTo>
                  <a:lnTo>
                    <a:pt x="340220" y="250830"/>
                  </a:lnTo>
                  <a:lnTo>
                    <a:pt x="340220" y="751866"/>
                  </a:lnTo>
                  <a:lnTo>
                    <a:pt x="381046" y="751866"/>
                  </a:lnTo>
                  <a:lnTo>
                    <a:pt x="381046" y="250132"/>
                  </a:lnTo>
                  <a:lnTo>
                    <a:pt x="455895" y="250132"/>
                  </a:lnTo>
                  <a:cubicBezTo>
                    <a:pt x="519679" y="250132"/>
                    <a:pt x="571569" y="194028"/>
                    <a:pt x="571569" y="125066"/>
                  </a:cubicBezTo>
                  <a:cubicBezTo>
                    <a:pt x="571569" y="56103"/>
                    <a:pt x="519679" y="0"/>
                    <a:pt x="455895" y="0"/>
                  </a:cubicBezTo>
                  <a:close/>
                  <a:moveTo>
                    <a:pt x="40826" y="125066"/>
                  </a:moveTo>
                  <a:cubicBezTo>
                    <a:pt x="40826" y="80447"/>
                    <a:pt x="74406" y="44141"/>
                    <a:pt x="115675" y="44141"/>
                  </a:cubicBezTo>
                  <a:cubicBezTo>
                    <a:pt x="156943" y="44141"/>
                    <a:pt x="190523" y="80447"/>
                    <a:pt x="190523" y="125066"/>
                  </a:cubicBezTo>
                  <a:lnTo>
                    <a:pt x="190523" y="205991"/>
                  </a:lnTo>
                  <a:lnTo>
                    <a:pt x="115675" y="205991"/>
                  </a:lnTo>
                  <a:cubicBezTo>
                    <a:pt x="74406" y="205991"/>
                    <a:pt x="40826" y="169685"/>
                    <a:pt x="40826" y="125066"/>
                  </a:cubicBezTo>
                  <a:close/>
                  <a:moveTo>
                    <a:pt x="455895" y="205991"/>
                  </a:moveTo>
                  <a:lnTo>
                    <a:pt x="381046" y="205991"/>
                  </a:lnTo>
                  <a:lnTo>
                    <a:pt x="381046" y="125066"/>
                  </a:lnTo>
                  <a:cubicBezTo>
                    <a:pt x="381046" y="80447"/>
                    <a:pt x="414626" y="44141"/>
                    <a:pt x="455895" y="44141"/>
                  </a:cubicBezTo>
                  <a:cubicBezTo>
                    <a:pt x="497163" y="44141"/>
                    <a:pt x="530743" y="80447"/>
                    <a:pt x="530743" y="125066"/>
                  </a:cubicBezTo>
                  <a:cubicBezTo>
                    <a:pt x="530743" y="169685"/>
                    <a:pt x="497163" y="205991"/>
                    <a:pt x="455895" y="205991"/>
                  </a:cubicBezTo>
                  <a:close/>
                </a:path>
              </a:pathLst>
            </a:custGeom>
            <a:solidFill>
              <a:srgbClr val="FFFFFF"/>
            </a:solidFill>
            <a:ln w="6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A064DC-14CD-F48B-10FB-6E65F3353D71}"/>
              </a:ext>
            </a:extLst>
          </p:cNvPr>
          <p:cNvCxnSpPr>
            <a:cxnSpLocks/>
            <a:stCxn id="18" idx="0"/>
            <a:endCxn id="9" idx="1"/>
          </p:cNvCxnSpPr>
          <p:nvPr/>
        </p:nvCxnSpPr>
        <p:spPr>
          <a:xfrm flipV="1">
            <a:off x="6821725" y="3746467"/>
            <a:ext cx="2865185" cy="841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73906C-4C88-C000-C44E-856A5CA5D452}"/>
              </a:ext>
            </a:extLst>
          </p:cNvPr>
          <p:cNvCxnSpPr>
            <a:stCxn id="3" idx="3"/>
            <a:endCxn id="18" idx="3"/>
          </p:cNvCxnSpPr>
          <p:nvPr/>
        </p:nvCxnSpPr>
        <p:spPr>
          <a:xfrm flipV="1">
            <a:off x="2698110" y="5182914"/>
            <a:ext cx="2740732" cy="107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0F3DAE-7EE3-4C26-7C00-425D3A232581}"/>
              </a:ext>
            </a:extLst>
          </p:cNvPr>
          <p:cNvCxnSpPr>
            <a:cxnSpLocks/>
            <a:stCxn id="6" idx="1"/>
            <a:endCxn id="18" idx="8"/>
          </p:cNvCxnSpPr>
          <p:nvPr/>
        </p:nvCxnSpPr>
        <p:spPr>
          <a:xfrm flipH="1" flipV="1">
            <a:off x="6565415" y="5186015"/>
            <a:ext cx="3109465" cy="1222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7E7A862-EA1F-E30F-DC89-CDC7738F8ECC}"/>
              </a:ext>
            </a:extLst>
          </p:cNvPr>
          <p:cNvSpPr/>
          <p:nvPr/>
        </p:nvSpPr>
        <p:spPr>
          <a:xfrm>
            <a:off x="3948787" y="315078"/>
            <a:ext cx="4650322" cy="664984"/>
          </a:xfrm>
          <a:prstGeom prst="roundRect">
            <a:avLst>
              <a:gd name="adj" fmla="val 50000"/>
            </a:avLst>
          </a:prstGeom>
          <a:ln w="9525"/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anose="020B0604020202020204" pitchFamily="2" charset="0"/>
              </a:rPr>
              <a:t>Saga Pattern (Data Consistency)</a:t>
            </a:r>
          </a:p>
        </p:txBody>
      </p:sp>
      <p:grpSp>
        <p:nvGrpSpPr>
          <p:cNvPr id="27" name="Segments">
            <a:extLst>
              <a:ext uri="{FF2B5EF4-FFF2-40B4-BE49-F238E27FC236}">
                <a16:creationId xmlns:a16="http://schemas.microsoft.com/office/drawing/2014/main" id="{3F885521-4F43-5166-5D4F-246574C882D4}"/>
              </a:ext>
            </a:extLst>
          </p:cNvPr>
          <p:cNvGrpSpPr/>
          <p:nvPr/>
        </p:nvGrpSpPr>
        <p:grpSpPr>
          <a:xfrm>
            <a:off x="626208" y="282338"/>
            <a:ext cx="2477904" cy="2408359"/>
            <a:chOff x="724551" y="333720"/>
            <a:chExt cx="2477904" cy="2408359"/>
          </a:xfrm>
        </p:grpSpPr>
        <p:sp useBgFill="1">
          <p:nvSpPr>
            <p:cNvPr id="28" name="Oval 27">
              <a:extLst>
                <a:ext uri="{FF2B5EF4-FFF2-40B4-BE49-F238E27FC236}">
                  <a16:creationId xmlns:a16="http://schemas.microsoft.com/office/drawing/2014/main" id="{02DF8213-6A95-97C6-4DC0-4E23F70183C6}"/>
                </a:ext>
              </a:extLst>
            </p:cNvPr>
            <p:cNvSpPr/>
            <p:nvPr/>
          </p:nvSpPr>
          <p:spPr>
            <a:xfrm>
              <a:off x="1531204" y="1128400"/>
              <a:ext cx="859357" cy="812292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4CA880-4E46-7BE0-855B-C5442D21370B}"/>
                </a:ext>
              </a:extLst>
            </p:cNvPr>
            <p:cNvGrpSpPr/>
            <p:nvPr/>
          </p:nvGrpSpPr>
          <p:grpSpPr>
            <a:xfrm>
              <a:off x="1689292" y="1090302"/>
              <a:ext cx="543180" cy="854864"/>
              <a:chOff x="1689292" y="1090302"/>
              <a:chExt cx="543180" cy="854864"/>
            </a:xfrm>
          </p:grpSpPr>
          <p:pic>
            <p:nvPicPr>
              <p:cNvPr id="37" name="Graphic 36" descr="Caret Up outline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9FD72547-2823-6634-4AAF-9E442E7BA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9292" y="1090302"/>
                <a:ext cx="543180" cy="555937"/>
              </a:xfrm>
              <a:prstGeom prst="rect">
                <a:avLst/>
              </a:prstGeom>
            </p:spPr>
          </p:pic>
          <p:pic>
            <p:nvPicPr>
              <p:cNvPr id="38" name="Graphic 37" descr="Caret Up outline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36026D5F-CA71-BDA0-0587-8C1C84513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V="1">
                <a:off x="1689292" y="1389229"/>
                <a:ext cx="543180" cy="555937"/>
              </a:xfrm>
              <a:prstGeom prst="rect">
                <a:avLst/>
              </a:prstGeom>
            </p:spPr>
          </p:pic>
        </p:grpSp>
        <p:grpSp>
          <p:nvGrpSpPr>
            <p:cNvPr id="30" name="Segments">
              <a:extLst>
                <a:ext uri="{FF2B5EF4-FFF2-40B4-BE49-F238E27FC236}">
                  <a16:creationId xmlns:a16="http://schemas.microsoft.com/office/drawing/2014/main" id="{D14D6AD2-5BEA-B8C8-71B7-2FE99C1FB6AF}"/>
                </a:ext>
              </a:extLst>
            </p:cNvPr>
            <p:cNvGrpSpPr/>
            <p:nvPr/>
          </p:nvGrpSpPr>
          <p:grpSpPr>
            <a:xfrm>
              <a:off x="724551" y="333720"/>
              <a:ext cx="2477904" cy="2408359"/>
              <a:chOff x="724551" y="333720"/>
              <a:chExt cx="2477904" cy="2408359"/>
            </a:xfrm>
          </p:grpSpPr>
          <p:sp useBgFill="1"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29FE905-D0E7-DF78-1FCD-C136FB655B05}"/>
                  </a:ext>
                </a:extLst>
              </p:cNvPr>
              <p:cNvSpPr/>
              <p:nvPr/>
            </p:nvSpPr>
            <p:spPr>
              <a:xfrm>
                <a:off x="1963503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-71 h 1963976"/>
                  <a:gd name="connsiteX1" fmla="*/ 2194433 w 2194645"/>
                  <a:gd name="connsiteY1" fmla="*/ 1267009 h 1963976"/>
                  <a:gd name="connsiteX2" fmla="*/ 987377 w 2194645"/>
                  <a:gd name="connsiteY2" fmla="*/ 1963906 h 1963976"/>
                  <a:gd name="connsiteX3" fmla="*/ -213 w 2194645"/>
                  <a:gd name="connsiteY3" fmla="*/ 1393720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-71"/>
                    </a:moveTo>
                    <a:cubicBezTo>
                      <a:pt x="905147" y="-71"/>
                      <a:pt x="1741748" y="482940"/>
                      <a:pt x="2194433" y="1267009"/>
                    </a:cubicBezTo>
                    <a:lnTo>
                      <a:pt x="987377" y="1963906"/>
                    </a:lnTo>
                    <a:cubicBezTo>
                      <a:pt x="783666" y="1611071"/>
                      <a:pt x="407199" y="1393720"/>
                      <a:pt x="-213" y="1393720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F803AD3-3286-9653-24FC-593F1735E155}"/>
                  </a:ext>
                </a:extLst>
              </p:cNvPr>
              <p:cNvSpPr/>
              <p:nvPr/>
            </p:nvSpPr>
            <p:spPr>
              <a:xfrm>
                <a:off x="2446337" y="935810"/>
                <a:ext cx="756118" cy="1204178"/>
              </a:xfrm>
              <a:custGeom>
                <a:avLst/>
                <a:gdLst>
                  <a:gd name="connsiteX0" fmla="*/ 1206843 w 1546569"/>
                  <a:gd name="connsiteY0" fmla="*/ -71 h 2534154"/>
                  <a:gd name="connsiteX1" fmla="*/ 1206843 w 1546569"/>
                  <a:gd name="connsiteY1" fmla="*/ 2534084 h 2534154"/>
                  <a:gd name="connsiteX2" fmla="*/ -213 w 1546569"/>
                  <a:gd name="connsiteY2" fmla="*/ 1837197 h 2534154"/>
                  <a:gd name="connsiteX3" fmla="*/ -213 w 1546569"/>
                  <a:gd name="connsiteY3" fmla="*/ 696826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1206843" y="-71"/>
                    </a:moveTo>
                    <a:cubicBezTo>
                      <a:pt x="1659528" y="783999"/>
                      <a:pt x="1659528" y="1750014"/>
                      <a:pt x="1206843" y="2534084"/>
                    </a:cubicBezTo>
                    <a:lnTo>
                      <a:pt x="-213" y="1837197"/>
                    </a:lnTo>
                    <a:cubicBezTo>
                      <a:pt x="203489" y="1484362"/>
                      <a:pt x="203489" y="1049651"/>
                      <a:pt x="-213" y="69682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FEE5015-DF62-7276-22FE-0A656C8F539A}"/>
                  </a:ext>
                </a:extLst>
              </p:cNvPr>
              <p:cNvSpPr/>
              <p:nvPr/>
            </p:nvSpPr>
            <p:spPr>
              <a:xfrm>
                <a:off x="1963503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696816 h 1963969"/>
                  <a:gd name="connsiteX1" fmla="*/ -213 w 2194645"/>
                  <a:gd name="connsiteY1" fmla="*/ 1963898 h 1963969"/>
                  <a:gd name="connsiteX2" fmla="*/ -213 w 2194645"/>
                  <a:gd name="connsiteY2" fmla="*/ 570115 h 1963969"/>
                  <a:gd name="connsiteX3" fmla="*/ 987377 w 2194645"/>
                  <a:gd name="connsiteY3" fmla="*/ -71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696816"/>
                    </a:moveTo>
                    <a:cubicBezTo>
                      <a:pt x="1741748" y="1480886"/>
                      <a:pt x="905157" y="1963898"/>
                      <a:pt x="-213" y="1963898"/>
                    </a:cubicBezTo>
                    <a:lnTo>
                      <a:pt x="-213" y="570115"/>
                    </a:lnTo>
                    <a:cubicBezTo>
                      <a:pt x="407199" y="570115"/>
                      <a:pt x="783666" y="352754"/>
                      <a:pt x="987377" y="-71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194BDFE-6B44-78EE-398C-EF69ECB20D19}"/>
                  </a:ext>
                </a:extLst>
              </p:cNvPr>
              <p:cNvSpPr/>
              <p:nvPr/>
            </p:nvSpPr>
            <p:spPr>
              <a:xfrm>
                <a:off x="890540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1963898 h 1963969"/>
                  <a:gd name="connsiteX1" fmla="*/ -213 w 2194645"/>
                  <a:gd name="connsiteY1" fmla="*/ 696816 h 1963969"/>
                  <a:gd name="connsiteX2" fmla="*/ 1206843 w 2194645"/>
                  <a:gd name="connsiteY2" fmla="*/ -71 h 1963969"/>
                  <a:gd name="connsiteX3" fmla="*/ 2194433 w 2194645"/>
                  <a:gd name="connsiteY3" fmla="*/ 570115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1963898"/>
                    </a:moveTo>
                    <a:cubicBezTo>
                      <a:pt x="1289063" y="1963898"/>
                      <a:pt x="452472" y="1480886"/>
                      <a:pt x="-213" y="696816"/>
                    </a:cubicBezTo>
                    <a:lnTo>
                      <a:pt x="1206843" y="-71"/>
                    </a:lnTo>
                    <a:cubicBezTo>
                      <a:pt x="1410544" y="352754"/>
                      <a:pt x="1787020" y="570115"/>
                      <a:pt x="2194433" y="570115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71464FF-4EB0-0F33-88EC-20A00FC204E0}"/>
                  </a:ext>
                </a:extLst>
              </p:cNvPr>
              <p:cNvSpPr/>
              <p:nvPr/>
            </p:nvSpPr>
            <p:spPr>
              <a:xfrm>
                <a:off x="724551" y="935810"/>
                <a:ext cx="756118" cy="1204178"/>
              </a:xfrm>
              <a:custGeom>
                <a:avLst/>
                <a:gdLst>
                  <a:gd name="connsiteX0" fmla="*/ 339301 w 1546569"/>
                  <a:gd name="connsiteY0" fmla="*/ 2534084 h 2534154"/>
                  <a:gd name="connsiteX1" fmla="*/ 339301 w 1546569"/>
                  <a:gd name="connsiteY1" fmla="*/ -71 h 2534154"/>
                  <a:gd name="connsiteX2" fmla="*/ 1546357 w 1546569"/>
                  <a:gd name="connsiteY2" fmla="*/ 696826 h 2534154"/>
                  <a:gd name="connsiteX3" fmla="*/ 1546357 w 1546569"/>
                  <a:gd name="connsiteY3" fmla="*/ 1837197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339301" y="2534084"/>
                    </a:moveTo>
                    <a:cubicBezTo>
                      <a:pt x="-113384" y="1750014"/>
                      <a:pt x="-113384" y="783999"/>
                      <a:pt x="339301" y="-71"/>
                    </a:cubicBezTo>
                    <a:lnTo>
                      <a:pt x="1546357" y="696826"/>
                    </a:lnTo>
                    <a:cubicBezTo>
                      <a:pt x="1342646" y="1049651"/>
                      <a:pt x="1342646" y="1484362"/>
                      <a:pt x="1546357" y="1837197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5891A60-BA1E-B17B-0FA9-5B13E15A1DC8}"/>
                  </a:ext>
                </a:extLst>
              </p:cNvPr>
              <p:cNvSpPr/>
              <p:nvPr/>
            </p:nvSpPr>
            <p:spPr>
              <a:xfrm>
                <a:off x="890540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1267009 h 1963976"/>
                  <a:gd name="connsiteX1" fmla="*/ 2194433 w 2194645"/>
                  <a:gd name="connsiteY1" fmla="*/ -71 h 1963976"/>
                  <a:gd name="connsiteX2" fmla="*/ 2194433 w 2194645"/>
                  <a:gd name="connsiteY2" fmla="*/ 1393720 h 1963976"/>
                  <a:gd name="connsiteX3" fmla="*/ 1206843 w 2194645"/>
                  <a:gd name="connsiteY3" fmla="*/ 1963906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1267009"/>
                    </a:moveTo>
                    <a:cubicBezTo>
                      <a:pt x="452472" y="482940"/>
                      <a:pt x="1289063" y="-71"/>
                      <a:pt x="2194433" y="-71"/>
                    </a:cubicBezTo>
                    <a:lnTo>
                      <a:pt x="2194433" y="1393720"/>
                    </a:lnTo>
                    <a:cubicBezTo>
                      <a:pt x="1787020" y="1393720"/>
                      <a:pt x="1410544" y="1611071"/>
                      <a:pt x="1206843" y="196390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" name="Active">
            <a:extLst>
              <a:ext uri="{FF2B5EF4-FFF2-40B4-BE49-F238E27FC236}">
                <a16:creationId xmlns:a16="http://schemas.microsoft.com/office/drawing/2014/main" id="{2F16F57F-9EF6-1D1B-CC4C-A21271D6F475}"/>
              </a:ext>
            </a:extLst>
          </p:cNvPr>
          <p:cNvGrpSpPr/>
          <p:nvPr/>
        </p:nvGrpSpPr>
        <p:grpSpPr>
          <a:xfrm rot="10800000">
            <a:off x="626208" y="282338"/>
            <a:ext cx="2477904" cy="2408359"/>
            <a:chOff x="626208" y="282338"/>
            <a:chExt cx="2477904" cy="240835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3195D23-51ED-2245-1A12-8CA390463C17}"/>
                </a:ext>
              </a:extLst>
            </p:cNvPr>
            <p:cNvSpPr>
              <a:spLocks/>
            </p:cNvSpPr>
            <p:nvPr/>
          </p:nvSpPr>
          <p:spPr>
            <a:xfrm>
              <a:off x="1865160" y="282338"/>
              <a:ext cx="1072963" cy="933241"/>
            </a:xfrm>
            <a:custGeom>
              <a:avLst/>
              <a:gdLst>
                <a:gd name="connsiteX0" fmla="*/ -213 w 2194645"/>
                <a:gd name="connsiteY0" fmla="*/ -71 h 1963976"/>
                <a:gd name="connsiteX1" fmla="*/ 2194433 w 2194645"/>
                <a:gd name="connsiteY1" fmla="*/ 1267009 h 1963976"/>
                <a:gd name="connsiteX2" fmla="*/ 987377 w 2194645"/>
                <a:gd name="connsiteY2" fmla="*/ 1963906 h 1963976"/>
                <a:gd name="connsiteX3" fmla="*/ -213 w 2194645"/>
                <a:gd name="connsiteY3" fmla="*/ 1393720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-71"/>
                  </a:moveTo>
                  <a:cubicBezTo>
                    <a:pt x="905147" y="-71"/>
                    <a:pt x="1741748" y="482940"/>
                    <a:pt x="2194433" y="1267009"/>
                  </a:cubicBezTo>
                  <a:lnTo>
                    <a:pt x="987377" y="1963906"/>
                  </a:lnTo>
                  <a:cubicBezTo>
                    <a:pt x="783666" y="1611071"/>
                    <a:pt x="407199" y="1393720"/>
                    <a:pt x="-213" y="139372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5F6A280-28C6-D565-FCA4-3CFC1C37C346}"/>
                </a:ext>
              </a:extLst>
            </p:cNvPr>
            <p:cNvSpPr>
              <a:spLocks/>
            </p:cNvSpPr>
            <p:nvPr/>
          </p:nvSpPr>
          <p:spPr>
            <a:xfrm>
              <a:off x="2347994" y="884428"/>
              <a:ext cx="756118" cy="1204178"/>
            </a:xfrm>
            <a:custGeom>
              <a:avLst/>
              <a:gdLst>
                <a:gd name="connsiteX0" fmla="*/ 1206843 w 1546569"/>
                <a:gd name="connsiteY0" fmla="*/ -71 h 2534154"/>
                <a:gd name="connsiteX1" fmla="*/ 1206843 w 1546569"/>
                <a:gd name="connsiteY1" fmla="*/ 2534084 h 2534154"/>
                <a:gd name="connsiteX2" fmla="*/ -213 w 1546569"/>
                <a:gd name="connsiteY2" fmla="*/ 1837197 h 2534154"/>
                <a:gd name="connsiteX3" fmla="*/ -213 w 1546569"/>
                <a:gd name="connsiteY3" fmla="*/ 696826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1206843" y="-71"/>
                  </a:moveTo>
                  <a:cubicBezTo>
                    <a:pt x="1659528" y="783999"/>
                    <a:pt x="1659528" y="1750014"/>
                    <a:pt x="1206843" y="2534084"/>
                  </a:cubicBezTo>
                  <a:lnTo>
                    <a:pt x="-213" y="1837197"/>
                  </a:lnTo>
                  <a:cubicBezTo>
                    <a:pt x="203489" y="1484362"/>
                    <a:pt x="203489" y="1049651"/>
                    <a:pt x="-213" y="69682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806D38B-81A0-8E22-2396-3BF5D127B667}"/>
                </a:ext>
              </a:extLst>
            </p:cNvPr>
            <p:cNvSpPr>
              <a:spLocks/>
            </p:cNvSpPr>
            <p:nvPr/>
          </p:nvSpPr>
          <p:spPr>
            <a:xfrm>
              <a:off x="1865160" y="1757460"/>
              <a:ext cx="1072963" cy="933237"/>
            </a:xfrm>
            <a:custGeom>
              <a:avLst/>
              <a:gdLst>
                <a:gd name="connsiteX0" fmla="*/ 2194433 w 2194645"/>
                <a:gd name="connsiteY0" fmla="*/ 696816 h 1963969"/>
                <a:gd name="connsiteX1" fmla="*/ -213 w 2194645"/>
                <a:gd name="connsiteY1" fmla="*/ 1963898 h 1963969"/>
                <a:gd name="connsiteX2" fmla="*/ -213 w 2194645"/>
                <a:gd name="connsiteY2" fmla="*/ 570115 h 1963969"/>
                <a:gd name="connsiteX3" fmla="*/ 987377 w 2194645"/>
                <a:gd name="connsiteY3" fmla="*/ -71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696816"/>
                  </a:moveTo>
                  <a:cubicBezTo>
                    <a:pt x="1741748" y="1480886"/>
                    <a:pt x="905157" y="1963898"/>
                    <a:pt x="-213" y="1963898"/>
                  </a:cubicBezTo>
                  <a:lnTo>
                    <a:pt x="-213" y="570115"/>
                  </a:lnTo>
                  <a:cubicBezTo>
                    <a:pt x="407199" y="570115"/>
                    <a:pt x="783666" y="352754"/>
                    <a:pt x="987377" y="-71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64A8E1-4F46-6151-A186-D16A0B3FB26E}"/>
                </a:ext>
              </a:extLst>
            </p:cNvPr>
            <p:cNvSpPr>
              <a:spLocks/>
            </p:cNvSpPr>
            <p:nvPr/>
          </p:nvSpPr>
          <p:spPr>
            <a:xfrm>
              <a:off x="792197" y="1757460"/>
              <a:ext cx="1072963" cy="933237"/>
            </a:xfrm>
            <a:custGeom>
              <a:avLst/>
              <a:gdLst>
                <a:gd name="connsiteX0" fmla="*/ 2194433 w 2194645"/>
                <a:gd name="connsiteY0" fmla="*/ 1963898 h 1963969"/>
                <a:gd name="connsiteX1" fmla="*/ -213 w 2194645"/>
                <a:gd name="connsiteY1" fmla="*/ 696816 h 1963969"/>
                <a:gd name="connsiteX2" fmla="*/ 1206843 w 2194645"/>
                <a:gd name="connsiteY2" fmla="*/ -71 h 1963969"/>
                <a:gd name="connsiteX3" fmla="*/ 2194433 w 2194645"/>
                <a:gd name="connsiteY3" fmla="*/ 570115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1963898"/>
                  </a:moveTo>
                  <a:cubicBezTo>
                    <a:pt x="1289063" y="1963898"/>
                    <a:pt x="452472" y="1480886"/>
                    <a:pt x="-213" y="696816"/>
                  </a:cubicBezTo>
                  <a:lnTo>
                    <a:pt x="1206843" y="-71"/>
                  </a:lnTo>
                  <a:cubicBezTo>
                    <a:pt x="1410544" y="352754"/>
                    <a:pt x="1787020" y="570115"/>
                    <a:pt x="2194433" y="570115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6AABD17-4B05-436C-9FBE-831121602B68}"/>
                </a:ext>
              </a:extLst>
            </p:cNvPr>
            <p:cNvSpPr>
              <a:spLocks/>
            </p:cNvSpPr>
            <p:nvPr/>
          </p:nvSpPr>
          <p:spPr>
            <a:xfrm>
              <a:off x="626208" y="884428"/>
              <a:ext cx="756118" cy="1204178"/>
            </a:xfrm>
            <a:custGeom>
              <a:avLst/>
              <a:gdLst>
                <a:gd name="connsiteX0" fmla="*/ 339301 w 1546569"/>
                <a:gd name="connsiteY0" fmla="*/ 2534084 h 2534154"/>
                <a:gd name="connsiteX1" fmla="*/ 339301 w 1546569"/>
                <a:gd name="connsiteY1" fmla="*/ -71 h 2534154"/>
                <a:gd name="connsiteX2" fmla="*/ 1546357 w 1546569"/>
                <a:gd name="connsiteY2" fmla="*/ 696826 h 2534154"/>
                <a:gd name="connsiteX3" fmla="*/ 1546357 w 1546569"/>
                <a:gd name="connsiteY3" fmla="*/ 1837197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339301" y="2534084"/>
                  </a:moveTo>
                  <a:cubicBezTo>
                    <a:pt x="-113384" y="1750014"/>
                    <a:pt x="-113384" y="783999"/>
                    <a:pt x="339301" y="-71"/>
                  </a:cubicBezTo>
                  <a:lnTo>
                    <a:pt x="1546357" y="696826"/>
                  </a:lnTo>
                  <a:cubicBezTo>
                    <a:pt x="1342646" y="1049651"/>
                    <a:pt x="1342646" y="1484362"/>
                    <a:pt x="1546357" y="1837197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27BCBEC-2438-DC2E-DECE-9BADB576CBD1}"/>
                </a:ext>
              </a:extLst>
            </p:cNvPr>
            <p:cNvSpPr>
              <a:spLocks/>
            </p:cNvSpPr>
            <p:nvPr/>
          </p:nvSpPr>
          <p:spPr>
            <a:xfrm>
              <a:off x="792197" y="282338"/>
              <a:ext cx="1072963" cy="933241"/>
            </a:xfrm>
            <a:custGeom>
              <a:avLst/>
              <a:gdLst>
                <a:gd name="connsiteX0" fmla="*/ -213 w 2194645"/>
                <a:gd name="connsiteY0" fmla="*/ 1267009 h 1963976"/>
                <a:gd name="connsiteX1" fmla="*/ 2194433 w 2194645"/>
                <a:gd name="connsiteY1" fmla="*/ -71 h 1963976"/>
                <a:gd name="connsiteX2" fmla="*/ 2194433 w 2194645"/>
                <a:gd name="connsiteY2" fmla="*/ 1393720 h 1963976"/>
                <a:gd name="connsiteX3" fmla="*/ 1206843 w 2194645"/>
                <a:gd name="connsiteY3" fmla="*/ 1963906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1267009"/>
                  </a:moveTo>
                  <a:cubicBezTo>
                    <a:pt x="452472" y="482940"/>
                    <a:pt x="1289063" y="-71"/>
                    <a:pt x="2194433" y="-71"/>
                  </a:cubicBezTo>
                  <a:lnTo>
                    <a:pt x="2194433" y="1393720"/>
                  </a:lnTo>
                  <a:cubicBezTo>
                    <a:pt x="1787020" y="1393720"/>
                    <a:pt x="1410544" y="1611071"/>
                    <a:pt x="1206843" y="196390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Icons">
            <a:extLst>
              <a:ext uri="{FF2B5EF4-FFF2-40B4-BE49-F238E27FC236}">
                <a16:creationId xmlns:a16="http://schemas.microsoft.com/office/drawing/2014/main" id="{56ED35D8-B66E-A0F6-F6FC-84F37487D31C}"/>
              </a:ext>
            </a:extLst>
          </p:cNvPr>
          <p:cNvGrpSpPr/>
          <p:nvPr/>
        </p:nvGrpSpPr>
        <p:grpSpPr>
          <a:xfrm>
            <a:off x="757976" y="357585"/>
            <a:ext cx="2337791" cy="2257869"/>
            <a:chOff x="812141" y="505566"/>
            <a:chExt cx="2337791" cy="2066589"/>
          </a:xfrm>
        </p:grpSpPr>
        <p:pic>
          <p:nvPicPr>
            <p:cNvPr id="47" name="Graphic 46" descr="Processor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21304223-2328-CBAB-542D-AC102F400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14024" y="505566"/>
              <a:ext cx="553074" cy="589547"/>
            </a:xfrm>
            <a:prstGeom prst="rect">
              <a:avLst/>
            </a:prstGeom>
          </p:spPr>
        </p:pic>
        <p:pic>
          <p:nvPicPr>
            <p:cNvPr id="48" name="Graphic 47" descr="Pyramid with levels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DBE3D68A-CF25-0278-7B23-221DF7B01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141" y="1219295"/>
              <a:ext cx="553074" cy="589547"/>
            </a:xfrm>
            <a:prstGeom prst="rect">
              <a:avLst/>
            </a:prstGeom>
          </p:spPr>
        </p:pic>
        <p:pic>
          <p:nvPicPr>
            <p:cNvPr id="49" name="Graphic 48" descr="Blockchain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5D5285B9-FB05-F3A3-B03C-41709EB1B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96858" y="1186009"/>
              <a:ext cx="553074" cy="589547"/>
            </a:xfrm>
            <a:prstGeom prst="rect">
              <a:avLst/>
            </a:prstGeom>
          </p:spPr>
        </p:pic>
        <p:pic>
          <p:nvPicPr>
            <p:cNvPr id="50" name="Graphic 49" descr="Fluorescent Light Blub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7DC275EB-7DCF-B438-E58D-B5A8ECC38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2020" y="544702"/>
              <a:ext cx="553074" cy="589547"/>
            </a:xfrm>
            <a:prstGeom prst="rect">
              <a:avLst/>
            </a:prstGeom>
          </p:spPr>
        </p:pic>
        <p:pic>
          <p:nvPicPr>
            <p:cNvPr id="51" name="Graphic 50" descr="Influencer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BCE1C2E0-7575-115D-DDB8-C19F4D744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81599" y="1940692"/>
              <a:ext cx="553074" cy="589547"/>
            </a:xfrm>
            <a:prstGeom prst="rect">
              <a:avLst/>
            </a:prstGeom>
          </p:spPr>
        </p:pic>
        <p:pic>
          <p:nvPicPr>
            <p:cNvPr id="52" name="Graphic 51" descr="Wireless router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2408623E-B25B-7637-682D-C363F955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58917" y="1982608"/>
              <a:ext cx="553074" cy="589547"/>
            </a:xfrm>
            <a:prstGeom prst="rect">
              <a:avLst/>
            </a:prstGeom>
          </p:spPr>
        </p:pic>
      </p:grpSp>
      <p:grpSp>
        <p:nvGrpSpPr>
          <p:cNvPr id="53" name="Menu">
            <a:extLst>
              <a:ext uri="{FF2B5EF4-FFF2-40B4-BE49-F238E27FC236}">
                <a16:creationId xmlns:a16="http://schemas.microsoft.com/office/drawing/2014/main" id="{E180A042-732D-7BED-397D-FCD9C2CECC94}"/>
              </a:ext>
            </a:extLst>
          </p:cNvPr>
          <p:cNvGrpSpPr/>
          <p:nvPr/>
        </p:nvGrpSpPr>
        <p:grpSpPr>
          <a:xfrm>
            <a:off x="262838" y="150344"/>
            <a:ext cx="529389" cy="589547"/>
            <a:chOff x="262838" y="150344"/>
            <a:chExt cx="529389" cy="589547"/>
          </a:xfrm>
        </p:grpSpPr>
        <p:sp useBgFill="1">
          <p:nvSpPr>
            <p:cNvPr id="54" name="Oval 53">
              <a:extLst>
                <a:ext uri="{FF2B5EF4-FFF2-40B4-BE49-F238E27FC236}">
                  <a16:creationId xmlns:a16="http://schemas.microsoft.com/office/drawing/2014/main" id="{4B49A86F-DB25-61B3-2B3E-90FCECC17134}"/>
                </a:ext>
              </a:extLst>
            </p:cNvPr>
            <p:cNvSpPr/>
            <p:nvPr/>
          </p:nvSpPr>
          <p:spPr>
            <a:xfrm>
              <a:off x="262838" y="150344"/>
              <a:ext cx="529389" cy="589547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Graphic 54" descr="Hamburger Menu Icon outline">
              <a:extLst>
                <a:ext uri="{FF2B5EF4-FFF2-40B4-BE49-F238E27FC236}">
                  <a16:creationId xmlns:a16="http://schemas.microsoft.com/office/drawing/2014/main" id="{5AA01240-0983-A43B-F694-845574D9D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45832" y="171373"/>
              <a:ext cx="363400" cy="547488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E14B9D8-EDCA-8337-7F9A-DCB2903850D4}"/>
              </a:ext>
            </a:extLst>
          </p:cNvPr>
          <p:cNvSpPr txBox="1"/>
          <p:nvPr/>
        </p:nvSpPr>
        <p:spPr>
          <a:xfrm>
            <a:off x="4068476" y="1459433"/>
            <a:ext cx="5019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use sagas, which a sequences of local transactions, to maintain data consistency across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30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D46C76"/>
            </a:gs>
            <a:gs pos="10000">
              <a:srgbClr val="FFC070"/>
            </a:gs>
            <a:gs pos="80000">
              <a:srgbClr val="3E196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B30226-0107-9D66-3E84-435DDBCBDA68}"/>
              </a:ext>
            </a:extLst>
          </p:cNvPr>
          <p:cNvGrpSpPr/>
          <p:nvPr/>
        </p:nvGrpSpPr>
        <p:grpSpPr>
          <a:xfrm>
            <a:off x="627140" y="4792394"/>
            <a:ext cx="2358189" cy="1455518"/>
            <a:chOff x="974557" y="2010277"/>
            <a:chExt cx="2358189" cy="1455518"/>
          </a:xfrm>
        </p:grpSpPr>
        <p:sp useBgFill="1"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5BC1792-D34D-4515-EBCB-AF76B33EA2E1}"/>
                </a:ext>
              </a:extLst>
            </p:cNvPr>
            <p:cNvSpPr/>
            <p:nvPr/>
          </p:nvSpPr>
          <p:spPr>
            <a:xfrm>
              <a:off x="974557" y="2666395"/>
              <a:ext cx="2358189" cy="799400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Authentication Service</a:t>
              </a:r>
            </a:p>
          </p:txBody>
        </p:sp>
        <p:sp useBgFill="1">
          <p:nvSpPr>
            <p:cNvPr id="4" name="Oval 3">
              <a:extLst>
                <a:ext uri="{FF2B5EF4-FFF2-40B4-BE49-F238E27FC236}">
                  <a16:creationId xmlns:a16="http://schemas.microsoft.com/office/drawing/2014/main" id="{F1A7BD1B-A6C8-1EFB-DC8A-6F1CB649AC54}"/>
                </a:ext>
              </a:extLst>
            </p:cNvPr>
            <p:cNvSpPr/>
            <p:nvPr/>
          </p:nvSpPr>
          <p:spPr>
            <a:xfrm>
              <a:off x="1792703" y="2010277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49D714A-99A2-B149-02B2-40A65F37CDF7}"/>
              </a:ext>
            </a:extLst>
          </p:cNvPr>
          <p:cNvGrpSpPr/>
          <p:nvPr/>
        </p:nvGrpSpPr>
        <p:grpSpPr>
          <a:xfrm>
            <a:off x="9568751" y="4988012"/>
            <a:ext cx="2358189" cy="1329287"/>
            <a:chOff x="9284371" y="3363029"/>
            <a:chExt cx="2358189" cy="1329287"/>
          </a:xfrm>
        </p:grpSpPr>
        <p:sp useBgFill="1"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B5D51FB-955B-16A4-6697-7B9290D805D8}"/>
                </a:ext>
              </a:extLst>
            </p:cNvPr>
            <p:cNvSpPr/>
            <p:nvPr/>
          </p:nvSpPr>
          <p:spPr>
            <a:xfrm>
              <a:off x="9284371" y="4102769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Orders Service</a:t>
              </a:r>
            </a:p>
          </p:txBody>
        </p:sp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543F87DF-08D5-FF82-2864-BA371DF43171}"/>
                </a:ext>
              </a:extLst>
            </p:cNvPr>
            <p:cNvSpPr/>
            <p:nvPr/>
          </p:nvSpPr>
          <p:spPr>
            <a:xfrm>
              <a:off x="10198770" y="3363029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667E370-F95B-3E6E-BBB8-761542833DAF}"/>
              </a:ext>
            </a:extLst>
          </p:cNvPr>
          <p:cNvGrpSpPr/>
          <p:nvPr/>
        </p:nvGrpSpPr>
        <p:grpSpPr>
          <a:xfrm>
            <a:off x="9316086" y="2553763"/>
            <a:ext cx="2358189" cy="1350543"/>
            <a:chOff x="8955508" y="977568"/>
            <a:chExt cx="2358189" cy="1350543"/>
          </a:xfrm>
        </p:grpSpPr>
        <p:sp useBgFill="1"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72B5D37-B839-EC2E-A67C-35CDE73B8928}"/>
                </a:ext>
              </a:extLst>
            </p:cNvPr>
            <p:cNvSpPr/>
            <p:nvPr/>
          </p:nvSpPr>
          <p:spPr>
            <a:xfrm>
              <a:off x="8955508" y="1738564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Service</a:t>
              </a:r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6EB05682-CA51-9409-65E1-65B11F4D816A}"/>
                </a:ext>
              </a:extLst>
            </p:cNvPr>
            <p:cNvSpPr/>
            <p:nvPr/>
          </p:nvSpPr>
          <p:spPr>
            <a:xfrm>
              <a:off x="9857879" y="977568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1" name="!!one">
            <a:extLst>
              <a:ext uri="{FF2B5EF4-FFF2-40B4-BE49-F238E27FC236}">
                <a16:creationId xmlns:a16="http://schemas.microsoft.com/office/drawing/2014/main" id="{DAC38123-49CB-9200-4BC8-9DF6CA1662C7}"/>
              </a:ext>
            </a:extLst>
          </p:cNvPr>
          <p:cNvGrpSpPr/>
          <p:nvPr/>
        </p:nvGrpSpPr>
        <p:grpSpPr>
          <a:xfrm>
            <a:off x="5185789" y="2833437"/>
            <a:ext cx="1635935" cy="2497639"/>
            <a:chOff x="5631911" y="3438991"/>
            <a:chExt cx="1170353" cy="1920124"/>
          </a:xfrm>
        </p:grpSpPr>
        <p:grpSp>
          <p:nvGrpSpPr>
            <p:cNvPr id="12" name="Graphic 79" descr="A lightbulb">
              <a:extLst>
                <a:ext uri="{FF2B5EF4-FFF2-40B4-BE49-F238E27FC236}">
                  <a16:creationId xmlns:a16="http://schemas.microsoft.com/office/drawing/2014/main" id="{9B36CF01-FA47-09AF-1DA9-AEE781C92CEF}"/>
                </a:ext>
              </a:extLst>
            </p:cNvPr>
            <p:cNvGrpSpPr/>
            <p:nvPr/>
          </p:nvGrpSpPr>
          <p:grpSpPr>
            <a:xfrm>
              <a:off x="5631911" y="3438991"/>
              <a:ext cx="1170353" cy="1920124"/>
              <a:chOff x="5631911" y="3438991"/>
              <a:chExt cx="1170353" cy="1920124"/>
            </a:xfrm>
          </p:grpSpPr>
          <p:grpSp>
            <p:nvGrpSpPr>
              <p:cNvPr id="17" name="Graphic 79" descr="A lightbulb">
                <a:extLst>
                  <a:ext uri="{FF2B5EF4-FFF2-40B4-BE49-F238E27FC236}">
                    <a16:creationId xmlns:a16="http://schemas.microsoft.com/office/drawing/2014/main" id="{6F73C320-3759-4805-D663-D7A03C5F1D5A}"/>
                  </a:ext>
                </a:extLst>
              </p:cNvPr>
              <p:cNvGrpSpPr/>
              <p:nvPr/>
            </p:nvGrpSpPr>
            <p:grpSpPr>
              <a:xfrm>
                <a:off x="5985737" y="5013345"/>
                <a:ext cx="462698" cy="345770"/>
                <a:chOff x="5985737" y="5013345"/>
                <a:chExt cx="462698" cy="345770"/>
              </a:xfrm>
              <a:solidFill>
                <a:srgbClr val="505050"/>
              </a:solidFill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BE17455A-7EC9-3DD0-5070-944E42C7F3C7}"/>
                    </a:ext>
                  </a:extLst>
                </p:cNvPr>
                <p:cNvSpPr/>
                <p:nvPr/>
              </p:nvSpPr>
              <p:spPr>
                <a:xfrm>
                  <a:off x="5985737" y="5013345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664231E7-A4C0-0503-E523-9BF3189EC25C}"/>
                    </a:ext>
                  </a:extLst>
                </p:cNvPr>
                <p:cNvSpPr/>
                <p:nvPr/>
              </p:nvSpPr>
              <p:spPr>
                <a:xfrm>
                  <a:off x="5985737" y="5108984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E09FC11-7B0E-2A04-8006-89FA44905FBC}"/>
                    </a:ext>
                  </a:extLst>
                </p:cNvPr>
                <p:cNvSpPr/>
                <p:nvPr/>
              </p:nvSpPr>
              <p:spPr>
                <a:xfrm>
                  <a:off x="5985737" y="5204622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C082921A-9D0A-0DAB-6396-41B68A58F93F}"/>
                    </a:ext>
                  </a:extLst>
                </p:cNvPr>
                <p:cNvSpPr/>
                <p:nvPr/>
              </p:nvSpPr>
              <p:spPr>
                <a:xfrm>
                  <a:off x="6121825" y="5300261"/>
                  <a:ext cx="190523" cy="58854"/>
                </a:xfrm>
                <a:custGeom>
                  <a:avLst/>
                  <a:gdLst>
                    <a:gd name="connsiteX0" fmla="*/ 163306 w 190523"/>
                    <a:gd name="connsiteY0" fmla="*/ 58854 h 58854"/>
                    <a:gd name="connsiteX1" fmla="*/ 27218 w 190523"/>
                    <a:gd name="connsiteY1" fmla="*/ 58854 h 58854"/>
                    <a:gd name="connsiteX2" fmla="*/ 0 w 190523"/>
                    <a:gd name="connsiteY2" fmla="*/ 29427 h 58854"/>
                    <a:gd name="connsiteX3" fmla="*/ 27218 w 190523"/>
                    <a:gd name="connsiteY3" fmla="*/ 0 h 58854"/>
                    <a:gd name="connsiteX4" fmla="*/ 163306 w 190523"/>
                    <a:gd name="connsiteY4" fmla="*/ 0 h 58854"/>
                    <a:gd name="connsiteX5" fmla="*/ 190523 w 190523"/>
                    <a:gd name="connsiteY5" fmla="*/ 29427 h 58854"/>
                    <a:gd name="connsiteX6" fmla="*/ 163306 w 190523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523" h="58854">
                      <a:moveTo>
                        <a:pt x="163306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163306" y="0"/>
                      </a:lnTo>
                      <a:cubicBezTo>
                        <a:pt x="178336" y="0"/>
                        <a:pt x="190523" y="13176"/>
                        <a:pt x="190523" y="29427"/>
                      </a:cubicBezTo>
                      <a:cubicBezTo>
                        <a:pt x="190523" y="45679"/>
                        <a:pt x="178336" y="58854"/>
                        <a:pt x="163306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 useBgFill="1"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84ADF22-BD19-99B9-A91F-CD591568B2C3}"/>
                  </a:ext>
                </a:extLst>
              </p:cNvPr>
              <p:cNvSpPr/>
              <p:nvPr/>
            </p:nvSpPr>
            <p:spPr>
              <a:xfrm>
                <a:off x="5631911" y="3438991"/>
                <a:ext cx="1170353" cy="1537570"/>
              </a:xfrm>
              <a:custGeom>
                <a:avLst/>
                <a:gdLst>
                  <a:gd name="connsiteX0" fmla="*/ 1170354 w 1170353"/>
                  <a:gd name="connsiteY0" fmla="*/ 632683 h 1537570"/>
                  <a:gd name="connsiteX1" fmla="*/ 571029 w 1170353"/>
                  <a:gd name="connsiteY1" fmla="*/ 181 h 1537570"/>
                  <a:gd name="connsiteX2" fmla="*/ 79 w 1170353"/>
                  <a:gd name="connsiteY2" fmla="*/ 643284 h 1537570"/>
                  <a:gd name="connsiteX3" fmla="*/ 181035 w 1170353"/>
                  <a:gd name="connsiteY3" fmla="*/ 1090173 h 1537570"/>
                  <a:gd name="connsiteX4" fmla="*/ 381044 w 1170353"/>
                  <a:gd name="connsiteY4" fmla="*/ 1525012 h 1537570"/>
                  <a:gd name="connsiteX5" fmla="*/ 381044 w 1170353"/>
                  <a:gd name="connsiteY5" fmla="*/ 1537570 h 1537570"/>
                  <a:gd name="connsiteX6" fmla="*/ 789307 w 1170353"/>
                  <a:gd name="connsiteY6" fmla="*/ 1537570 h 1537570"/>
                  <a:gd name="connsiteX7" fmla="*/ 789307 w 1170353"/>
                  <a:gd name="connsiteY7" fmla="*/ 1516140 h 1537570"/>
                  <a:gd name="connsiteX8" fmla="*/ 986989 w 1170353"/>
                  <a:gd name="connsiteY8" fmla="*/ 1092557 h 1537570"/>
                  <a:gd name="connsiteX9" fmla="*/ 1170354 w 1170353"/>
                  <a:gd name="connsiteY9" fmla="*/ 632683 h 153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0353" h="1537570">
                    <a:moveTo>
                      <a:pt x="1170354" y="632683"/>
                    </a:moveTo>
                    <a:cubicBezTo>
                      <a:pt x="1170354" y="278173"/>
                      <a:pt x="900675" y="-8235"/>
                      <a:pt x="571029" y="181"/>
                    </a:cubicBezTo>
                    <a:cubicBezTo>
                      <a:pt x="251440" y="8332"/>
                      <a:pt x="-5167" y="297698"/>
                      <a:pt x="79" y="643284"/>
                    </a:cubicBezTo>
                    <a:cubicBezTo>
                      <a:pt x="2746" y="818994"/>
                      <a:pt x="71682" y="977261"/>
                      <a:pt x="181035" y="1090173"/>
                    </a:cubicBezTo>
                    <a:cubicBezTo>
                      <a:pt x="310768" y="1224141"/>
                      <a:pt x="381044" y="1331043"/>
                      <a:pt x="381044" y="1525012"/>
                    </a:cubicBezTo>
                    <a:lnTo>
                      <a:pt x="381044" y="1537570"/>
                    </a:lnTo>
                    <a:lnTo>
                      <a:pt x="789307" y="1537570"/>
                    </a:lnTo>
                    <a:lnTo>
                      <a:pt x="789307" y="1516140"/>
                    </a:lnTo>
                    <a:cubicBezTo>
                      <a:pt x="789307" y="1325974"/>
                      <a:pt x="859134" y="1223155"/>
                      <a:pt x="986989" y="1092557"/>
                    </a:cubicBezTo>
                    <a:cubicBezTo>
                      <a:pt x="1099894" y="977239"/>
                      <a:pt x="1170354" y="813874"/>
                      <a:pt x="1170354" y="632683"/>
                    </a:cubicBezTo>
                    <a:close/>
                  </a:path>
                </a:pathLst>
              </a:custGeom>
              <a:ln w="25400" cap="flat">
                <a:solidFill>
                  <a:schemeClr val="accent1">
                    <a:shade val="50000"/>
                  </a:schemeClr>
                </a:solidFill>
                <a:prstDash val="solid"/>
                <a:miter/>
              </a:ln>
              <a:effectLst>
                <a:innerShdw blurRad="6985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aphic 79" descr="A lightbulb">
              <a:extLst>
                <a:ext uri="{FF2B5EF4-FFF2-40B4-BE49-F238E27FC236}">
                  <a16:creationId xmlns:a16="http://schemas.microsoft.com/office/drawing/2014/main" id="{58DE58F1-A995-D679-7E8E-977694B0937A}"/>
                </a:ext>
              </a:extLst>
            </p:cNvPr>
            <p:cNvGrpSpPr/>
            <p:nvPr/>
          </p:nvGrpSpPr>
          <p:grpSpPr>
            <a:xfrm>
              <a:off x="5753830" y="3548443"/>
              <a:ext cx="509853" cy="551245"/>
              <a:chOff x="5753830" y="3548443"/>
              <a:chExt cx="509853" cy="551245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22B5C35-21E2-237D-4DD7-65355B4FBF90}"/>
                  </a:ext>
                </a:extLst>
              </p:cNvPr>
              <p:cNvSpPr/>
              <p:nvPr/>
            </p:nvSpPr>
            <p:spPr>
              <a:xfrm>
                <a:off x="5816573" y="3548443"/>
                <a:ext cx="447109" cy="297685"/>
              </a:xfrm>
              <a:custGeom>
                <a:avLst/>
                <a:gdLst>
                  <a:gd name="connsiteX0" fmla="*/ 20399 w 447109"/>
                  <a:gd name="connsiteY0" fmla="*/ 297686 h 297685"/>
                  <a:gd name="connsiteX1" fmla="*/ 10199 w 447109"/>
                  <a:gd name="connsiteY1" fmla="*/ 294714 h 297685"/>
                  <a:gd name="connsiteX2" fmla="*/ 2749 w 447109"/>
                  <a:gd name="connsiteY2" fmla="*/ 264558 h 297685"/>
                  <a:gd name="connsiteX3" fmla="*/ 426696 w 447109"/>
                  <a:gd name="connsiteY3" fmla="*/ 0 h 297685"/>
                  <a:gd name="connsiteX4" fmla="*/ 447110 w 447109"/>
                  <a:gd name="connsiteY4" fmla="*/ 22070 h 297685"/>
                  <a:gd name="connsiteX5" fmla="*/ 426696 w 447109"/>
                  <a:gd name="connsiteY5" fmla="*/ 44141 h 297685"/>
                  <a:gd name="connsiteX6" fmla="*/ 38091 w 447109"/>
                  <a:gd name="connsiteY6" fmla="*/ 286665 h 297685"/>
                  <a:gd name="connsiteX7" fmla="*/ 20399 w 447109"/>
                  <a:gd name="connsiteY7" fmla="*/ 297686 h 297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109" h="297685">
                    <a:moveTo>
                      <a:pt x="20399" y="297686"/>
                    </a:moveTo>
                    <a:cubicBezTo>
                      <a:pt x="16929" y="297686"/>
                      <a:pt x="13418" y="296730"/>
                      <a:pt x="10199" y="294714"/>
                    </a:cubicBezTo>
                    <a:cubicBezTo>
                      <a:pt x="435" y="288608"/>
                      <a:pt x="-2899" y="275108"/>
                      <a:pt x="2749" y="264558"/>
                    </a:cubicBezTo>
                    <a:cubicBezTo>
                      <a:pt x="90069" y="101369"/>
                      <a:pt x="252511" y="0"/>
                      <a:pt x="426696" y="0"/>
                    </a:cubicBezTo>
                    <a:cubicBezTo>
                      <a:pt x="437971" y="0"/>
                      <a:pt x="447110" y="9880"/>
                      <a:pt x="447110" y="22070"/>
                    </a:cubicBezTo>
                    <a:cubicBezTo>
                      <a:pt x="447110" y="34261"/>
                      <a:pt x="437971" y="44141"/>
                      <a:pt x="426696" y="44141"/>
                    </a:cubicBezTo>
                    <a:cubicBezTo>
                      <a:pt x="267038" y="44141"/>
                      <a:pt x="118131" y="137072"/>
                      <a:pt x="38091" y="286665"/>
                    </a:cubicBezTo>
                    <a:cubicBezTo>
                      <a:pt x="34307" y="293735"/>
                      <a:pt x="27449" y="297686"/>
                      <a:pt x="20399" y="2976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9799C91-C6AB-276D-E298-A557AF8A60B9}"/>
                  </a:ext>
                </a:extLst>
              </p:cNvPr>
              <p:cNvSpPr/>
              <p:nvPr/>
            </p:nvSpPr>
            <p:spPr>
              <a:xfrm>
                <a:off x="5753830" y="3925132"/>
                <a:ext cx="56484" cy="174556"/>
              </a:xfrm>
              <a:custGeom>
                <a:avLst/>
                <a:gdLst>
                  <a:gd name="connsiteX0" fmla="*/ 20413 w 56484"/>
                  <a:gd name="connsiteY0" fmla="*/ 174556 h 174556"/>
                  <a:gd name="connsiteX1" fmla="*/ 0 w 56484"/>
                  <a:gd name="connsiteY1" fmla="*/ 152486 h 174556"/>
                  <a:gd name="connsiteX2" fmla="*/ 16337 w 56484"/>
                  <a:gd name="connsiteY2" fmla="*/ 16422 h 174556"/>
                  <a:gd name="connsiteX3" fmla="*/ 41303 w 56484"/>
                  <a:gd name="connsiteY3" fmla="*/ 752 h 174556"/>
                  <a:gd name="connsiteX4" fmla="*/ 55796 w 56484"/>
                  <a:gd name="connsiteY4" fmla="*/ 27744 h 174556"/>
                  <a:gd name="connsiteX5" fmla="*/ 40826 w 56484"/>
                  <a:gd name="connsiteY5" fmla="*/ 152486 h 174556"/>
                  <a:gd name="connsiteX6" fmla="*/ 20413 w 56484"/>
                  <a:gd name="connsiteY6" fmla="*/ 174556 h 17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484" h="174556">
                    <a:moveTo>
                      <a:pt x="20413" y="174556"/>
                    </a:moveTo>
                    <a:cubicBezTo>
                      <a:pt x="9138" y="174556"/>
                      <a:pt x="0" y="164676"/>
                      <a:pt x="0" y="152486"/>
                    </a:cubicBezTo>
                    <a:cubicBezTo>
                      <a:pt x="0" y="106366"/>
                      <a:pt x="5498" y="60585"/>
                      <a:pt x="16337" y="16422"/>
                    </a:cubicBezTo>
                    <a:cubicBezTo>
                      <a:pt x="19229" y="4636"/>
                      <a:pt x="30395" y="-2397"/>
                      <a:pt x="41303" y="752"/>
                    </a:cubicBezTo>
                    <a:cubicBezTo>
                      <a:pt x="52203" y="3878"/>
                      <a:pt x="58688" y="15958"/>
                      <a:pt x="55796" y="27744"/>
                    </a:cubicBezTo>
                    <a:cubicBezTo>
                      <a:pt x="45862" y="68214"/>
                      <a:pt x="40826" y="110192"/>
                      <a:pt x="40826" y="152486"/>
                    </a:cubicBezTo>
                    <a:cubicBezTo>
                      <a:pt x="40826" y="164669"/>
                      <a:pt x="31688" y="174556"/>
                      <a:pt x="20413" y="1745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7D5C065-097C-13DF-B9D2-11E534729BA2}"/>
                </a:ext>
              </a:extLst>
            </p:cNvPr>
            <p:cNvSpPr/>
            <p:nvPr/>
          </p:nvSpPr>
          <p:spPr>
            <a:xfrm>
              <a:off x="5931302" y="4226167"/>
              <a:ext cx="571569" cy="751866"/>
            </a:xfrm>
            <a:custGeom>
              <a:avLst/>
              <a:gdLst>
                <a:gd name="connsiteX0" fmla="*/ 455895 w 571569"/>
                <a:gd name="connsiteY0" fmla="*/ 0 h 751866"/>
                <a:gd name="connsiteX1" fmla="*/ 340220 w 571569"/>
                <a:gd name="connsiteY1" fmla="*/ 125066 h 751866"/>
                <a:gd name="connsiteX2" fmla="*/ 340220 w 571569"/>
                <a:gd name="connsiteY2" fmla="*/ 206690 h 751866"/>
                <a:gd name="connsiteX3" fmla="*/ 231349 w 571569"/>
                <a:gd name="connsiteY3" fmla="*/ 206690 h 751866"/>
                <a:gd name="connsiteX4" fmla="*/ 231349 w 571569"/>
                <a:gd name="connsiteY4" fmla="*/ 125066 h 751866"/>
                <a:gd name="connsiteX5" fmla="*/ 115675 w 571569"/>
                <a:gd name="connsiteY5" fmla="*/ 0 h 751866"/>
                <a:gd name="connsiteX6" fmla="*/ 0 w 571569"/>
                <a:gd name="connsiteY6" fmla="*/ 125066 h 751866"/>
                <a:gd name="connsiteX7" fmla="*/ 115675 w 571569"/>
                <a:gd name="connsiteY7" fmla="*/ 250132 h 751866"/>
                <a:gd name="connsiteX8" fmla="*/ 190523 w 571569"/>
                <a:gd name="connsiteY8" fmla="*/ 250132 h 751866"/>
                <a:gd name="connsiteX9" fmla="*/ 190523 w 571569"/>
                <a:gd name="connsiteY9" fmla="*/ 751866 h 751866"/>
                <a:gd name="connsiteX10" fmla="*/ 231349 w 571569"/>
                <a:gd name="connsiteY10" fmla="*/ 751866 h 751866"/>
                <a:gd name="connsiteX11" fmla="*/ 231349 w 571569"/>
                <a:gd name="connsiteY11" fmla="*/ 250830 h 751866"/>
                <a:gd name="connsiteX12" fmla="*/ 340220 w 571569"/>
                <a:gd name="connsiteY12" fmla="*/ 250830 h 751866"/>
                <a:gd name="connsiteX13" fmla="*/ 340220 w 571569"/>
                <a:gd name="connsiteY13" fmla="*/ 751866 h 751866"/>
                <a:gd name="connsiteX14" fmla="*/ 381046 w 571569"/>
                <a:gd name="connsiteY14" fmla="*/ 751866 h 751866"/>
                <a:gd name="connsiteX15" fmla="*/ 381046 w 571569"/>
                <a:gd name="connsiteY15" fmla="*/ 250132 h 751866"/>
                <a:gd name="connsiteX16" fmla="*/ 455895 w 571569"/>
                <a:gd name="connsiteY16" fmla="*/ 250132 h 751866"/>
                <a:gd name="connsiteX17" fmla="*/ 571569 w 571569"/>
                <a:gd name="connsiteY17" fmla="*/ 125066 h 751866"/>
                <a:gd name="connsiteX18" fmla="*/ 455895 w 571569"/>
                <a:gd name="connsiteY18" fmla="*/ 0 h 751866"/>
                <a:gd name="connsiteX19" fmla="*/ 40826 w 571569"/>
                <a:gd name="connsiteY19" fmla="*/ 125066 h 751866"/>
                <a:gd name="connsiteX20" fmla="*/ 115675 w 571569"/>
                <a:gd name="connsiteY20" fmla="*/ 44141 h 751866"/>
                <a:gd name="connsiteX21" fmla="*/ 190523 w 571569"/>
                <a:gd name="connsiteY21" fmla="*/ 125066 h 751866"/>
                <a:gd name="connsiteX22" fmla="*/ 190523 w 571569"/>
                <a:gd name="connsiteY22" fmla="*/ 205991 h 751866"/>
                <a:gd name="connsiteX23" fmla="*/ 115675 w 571569"/>
                <a:gd name="connsiteY23" fmla="*/ 205991 h 751866"/>
                <a:gd name="connsiteX24" fmla="*/ 40826 w 571569"/>
                <a:gd name="connsiteY24" fmla="*/ 125066 h 751866"/>
                <a:gd name="connsiteX25" fmla="*/ 455895 w 571569"/>
                <a:gd name="connsiteY25" fmla="*/ 205991 h 751866"/>
                <a:gd name="connsiteX26" fmla="*/ 381046 w 571569"/>
                <a:gd name="connsiteY26" fmla="*/ 205991 h 751866"/>
                <a:gd name="connsiteX27" fmla="*/ 381046 w 571569"/>
                <a:gd name="connsiteY27" fmla="*/ 125066 h 751866"/>
                <a:gd name="connsiteX28" fmla="*/ 455895 w 571569"/>
                <a:gd name="connsiteY28" fmla="*/ 44141 h 751866"/>
                <a:gd name="connsiteX29" fmla="*/ 530743 w 571569"/>
                <a:gd name="connsiteY29" fmla="*/ 125066 h 751866"/>
                <a:gd name="connsiteX30" fmla="*/ 455895 w 571569"/>
                <a:gd name="connsiteY30" fmla="*/ 205991 h 75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569" h="751866">
                  <a:moveTo>
                    <a:pt x="455895" y="0"/>
                  </a:moveTo>
                  <a:cubicBezTo>
                    <a:pt x="392110" y="0"/>
                    <a:pt x="340220" y="56103"/>
                    <a:pt x="340220" y="125066"/>
                  </a:cubicBezTo>
                  <a:lnTo>
                    <a:pt x="340220" y="206690"/>
                  </a:lnTo>
                  <a:lnTo>
                    <a:pt x="231349" y="206690"/>
                  </a:lnTo>
                  <a:lnTo>
                    <a:pt x="231349" y="125066"/>
                  </a:lnTo>
                  <a:cubicBezTo>
                    <a:pt x="231349" y="56103"/>
                    <a:pt x="179459" y="0"/>
                    <a:pt x="115675" y="0"/>
                  </a:cubicBezTo>
                  <a:cubicBezTo>
                    <a:pt x="51890" y="0"/>
                    <a:pt x="0" y="56103"/>
                    <a:pt x="0" y="125066"/>
                  </a:cubicBezTo>
                  <a:cubicBezTo>
                    <a:pt x="0" y="194028"/>
                    <a:pt x="51890" y="250132"/>
                    <a:pt x="115675" y="250132"/>
                  </a:cubicBezTo>
                  <a:lnTo>
                    <a:pt x="190523" y="250132"/>
                  </a:lnTo>
                  <a:lnTo>
                    <a:pt x="190523" y="751866"/>
                  </a:lnTo>
                  <a:lnTo>
                    <a:pt x="231349" y="751866"/>
                  </a:lnTo>
                  <a:lnTo>
                    <a:pt x="231349" y="250830"/>
                  </a:lnTo>
                  <a:lnTo>
                    <a:pt x="340220" y="250830"/>
                  </a:lnTo>
                  <a:lnTo>
                    <a:pt x="340220" y="751866"/>
                  </a:lnTo>
                  <a:lnTo>
                    <a:pt x="381046" y="751866"/>
                  </a:lnTo>
                  <a:lnTo>
                    <a:pt x="381046" y="250132"/>
                  </a:lnTo>
                  <a:lnTo>
                    <a:pt x="455895" y="250132"/>
                  </a:lnTo>
                  <a:cubicBezTo>
                    <a:pt x="519679" y="250132"/>
                    <a:pt x="571569" y="194028"/>
                    <a:pt x="571569" y="125066"/>
                  </a:cubicBezTo>
                  <a:cubicBezTo>
                    <a:pt x="571569" y="56103"/>
                    <a:pt x="519679" y="0"/>
                    <a:pt x="455895" y="0"/>
                  </a:cubicBezTo>
                  <a:close/>
                  <a:moveTo>
                    <a:pt x="40826" y="125066"/>
                  </a:moveTo>
                  <a:cubicBezTo>
                    <a:pt x="40826" y="80447"/>
                    <a:pt x="74406" y="44141"/>
                    <a:pt x="115675" y="44141"/>
                  </a:cubicBezTo>
                  <a:cubicBezTo>
                    <a:pt x="156943" y="44141"/>
                    <a:pt x="190523" y="80447"/>
                    <a:pt x="190523" y="125066"/>
                  </a:cubicBezTo>
                  <a:lnTo>
                    <a:pt x="190523" y="205991"/>
                  </a:lnTo>
                  <a:lnTo>
                    <a:pt x="115675" y="205991"/>
                  </a:lnTo>
                  <a:cubicBezTo>
                    <a:pt x="74406" y="205991"/>
                    <a:pt x="40826" y="169685"/>
                    <a:pt x="40826" y="125066"/>
                  </a:cubicBezTo>
                  <a:close/>
                  <a:moveTo>
                    <a:pt x="455895" y="205991"/>
                  </a:moveTo>
                  <a:lnTo>
                    <a:pt x="381046" y="205991"/>
                  </a:lnTo>
                  <a:lnTo>
                    <a:pt x="381046" y="125066"/>
                  </a:lnTo>
                  <a:cubicBezTo>
                    <a:pt x="381046" y="80447"/>
                    <a:pt x="414626" y="44141"/>
                    <a:pt x="455895" y="44141"/>
                  </a:cubicBezTo>
                  <a:cubicBezTo>
                    <a:pt x="497163" y="44141"/>
                    <a:pt x="530743" y="80447"/>
                    <a:pt x="530743" y="125066"/>
                  </a:cubicBezTo>
                  <a:cubicBezTo>
                    <a:pt x="530743" y="169685"/>
                    <a:pt x="497163" y="205991"/>
                    <a:pt x="455895" y="205991"/>
                  </a:cubicBezTo>
                  <a:close/>
                </a:path>
              </a:pathLst>
            </a:custGeom>
            <a:solidFill>
              <a:srgbClr val="FFFFFF"/>
            </a:solidFill>
            <a:ln w="6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D4BCC8-A5F3-3AB2-6998-462AFAA9DA37}"/>
              </a:ext>
            </a:extLst>
          </p:cNvPr>
          <p:cNvCxnSpPr>
            <a:cxnSpLocks/>
            <a:stCxn id="18" idx="0"/>
            <a:endCxn id="9" idx="1"/>
          </p:cNvCxnSpPr>
          <p:nvPr/>
        </p:nvCxnSpPr>
        <p:spPr>
          <a:xfrm flipV="1">
            <a:off x="6821725" y="3609533"/>
            <a:ext cx="2494361" cy="46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0E293B-0FC6-6A08-4047-CCCAB10A2C28}"/>
              </a:ext>
            </a:extLst>
          </p:cNvPr>
          <p:cNvCxnSpPr>
            <a:stCxn id="3" idx="3"/>
            <a:endCxn id="18" idx="3"/>
          </p:cNvCxnSpPr>
          <p:nvPr/>
        </p:nvCxnSpPr>
        <p:spPr>
          <a:xfrm flipV="1">
            <a:off x="2985329" y="4251501"/>
            <a:ext cx="2453513" cy="1596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6834E9-1618-0617-C46A-B28B1175E7D7}"/>
              </a:ext>
            </a:extLst>
          </p:cNvPr>
          <p:cNvCxnSpPr>
            <a:cxnSpLocks/>
            <a:stCxn id="6" idx="1"/>
            <a:endCxn id="18" idx="8"/>
          </p:cNvCxnSpPr>
          <p:nvPr/>
        </p:nvCxnSpPr>
        <p:spPr>
          <a:xfrm flipH="1" flipV="1">
            <a:off x="6565415" y="4254602"/>
            <a:ext cx="3003336" cy="176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00CCA9-DDCD-5485-097B-AD6BF5BDBF6C}"/>
              </a:ext>
            </a:extLst>
          </p:cNvPr>
          <p:cNvSpPr/>
          <p:nvPr/>
        </p:nvSpPr>
        <p:spPr>
          <a:xfrm>
            <a:off x="3986468" y="234590"/>
            <a:ext cx="4114799" cy="640014"/>
          </a:xfrm>
          <a:prstGeom prst="roundRect">
            <a:avLst>
              <a:gd name="adj" fmla="val 50000"/>
            </a:avLst>
          </a:prstGeom>
          <a:ln w="9525"/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Montserrat SemiBold" panose="020B0604020202020204" pitchFamily="2" charset="0"/>
              </a:rPr>
              <a:t>Logger (</a:t>
            </a:r>
            <a:r>
              <a:rPr lang="en-US" sz="3200" dirty="0" err="1">
                <a:latin typeface="Montserrat SemiBold" panose="020B0604020202020204" pitchFamily="2" charset="0"/>
              </a:rPr>
              <a:t>Serilog</a:t>
            </a:r>
            <a:r>
              <a:rPr lang="en-US" sz="3200" dirty="0">
                <a:latin typeface="Montserrat SemiBold" panose="020B0604020202020204" pitchFamily="2" charset="0"/>
              </a:rPr>
              <a:t>)</a:t>
            </a:r>
          </a:p>
        </p:txBody>
      </p:sp>
      <p:grpSp>
        <p:nvGrpSpPr>
          <p:cNvPr id="27" name="Segments">
            <a:extLst>
              <a:ext uri="{FF2B5EF4-FFF2-40B4-BE49-F238E27FC236}">
                <a16:creationId xmlns:a16="http://schemas.microsoft.com/office/drawing/2014/main" id="{8ED4D86A-7B3E-BF45-49AE-7776537C2631}"/>
              </a:ext>
            </a:extLst>
          </p:cNvPr>
          <p:cNvGrpSpPr/>
          <p:nvPr/>
        </p:nvGrpSpPr>
        <p:grpSpPr>
          <a:xfrm>
            <a:off x="626208" y="282338"/>
            <a:ext cx="2477904" cy="2408359"/>
            <a:chOff x="724551" y="333720"/>
            <a:chExt cx="2477904" cy="2408359"/>
          </a:xfrm>
        </p:grpSpPr>
        <p:sp useBgFill="1">
          <p:nvSpPr>
            <p:cNvPr id="28" name="Oval 27">
              <a:extLst>
                <a:ext uri="{FF2B5EF4-FFF2-40B4-BE49-F238E27FC236}">
                  <a16:creationId xmlns:a16="http://schemas.microsoft.com/office/drawing/2014/main" id="{C722E2D2-E1D7-0BDB-AA37-B1753D9DFB49}"/>
                </a:ext>
              </a:extLst>
            </p:cNvPr>
            <p:cNvSpPr/>
            <p:nvPr/>
          </p:nvSpPr>
          <p:spPr>
            <a:xfrm>
              <a:off x="1531204" y="1128400"/>
              <a:ext cx="859357" cy="812292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C06D1D7-2DCF-ABC5-42B3-69920C9DEE96}"/>
                </a:ext>
              </a:extLst>
            </p:cNvPr>
            <p:cNvGrpSpPr/>
            <p:nvPr/>
          </p:nvGrpSpPr>
          <p:grpSpPr>
            <a:xfrm>
              <a:off x="1689292" y="1090302"/>
              <a:ext cx="543180" cy="854864"/>
              <a:chOff x="1689292" y="1090302"/>
              <a:chExt cx="543180" cy="854864"/>
            </a:xfrm>
          </p:grpSpPr>
          <p:pic>
            <p:nvPicPr>
              <p:cNvPr id="37" name="Graphic 36" descr="Caret Up outline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36505240-F29F-EB7E-8352-227EE2EA2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9292" y="1090302"/>
                <a:ext cx="543180" cy="555937"/>
              </a:xfrm>
              <a:prstGeom prst="rect">
                <a:avLst/>
              </a:prstGeom>
            </p:spPr>
          </p:pic>
          <p:pic>
            <p:nvPicPr>
              <p:cNvPr id="38" name="Graphic 37" descr="Caret Up outline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7ACEDA10-7F28-5320-29BC-5A587291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V="1">
                <a:off x="1689292" y="1389229"/>
                <a:ext cx="543180" cy="555937"/>
              </a:xfrm>
              <a:prstGeom prst="rect">
                <a:avLst/>
              </a:prstGeom>
            </p:spPr>
          </p:pic>
        </p:grpSp>
        <p:grpSp>
          <p:nvGrpSpPr>
            <p:cNvPr id="30" name="Segments">
              <a:extLst>
                <a:ext uri="{FF2B5EF4-FFF2-40B4-BE49-F238E27FC236}">
                  <a16:creationId xmlns:a16="http://schemas.microsoft.com/office/drawing/2014/main" id="{29D96657-88EB-F0CB-A21E-182579422545}"/>
                </a:ext>
              </a:extLst>
            </p:cNvPr>
            <p:cNvGrpSpPr/>
            <p:nvPr/>
          </p:nvGrpSpPr>
          <p:grpSpPr>
            <a:xfrm>
              <a:off x="724551" y="333720"/>
              <a:ext cx="2477904" cy="2408359"/>
              <a:chOff x="724551" y="333720"/>
              <a:chExt cx="2477904" cy="2408359"/>
            </a:xfrm>
          </p:grpSpPr>
          <p:sp useBgFill="1"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569D56D-CBCB-6F42-277D-1F9237168810}"/>
                  </a:ext>
                </a:extLst>
              </p:cNvPr>
              <p:cNvSpPr/>
              <p:nvPr/>
            </p:nvSpPr>
            <p:spPr>
              <a:xfrm>
                <a:off x="1963503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-71 h 1963976"/>
                  <a:gd name="connsiteX1" fmla="*/ 2194433 w 2194645"/>
                  <a:gd name="connsiteY1" fmla="*/ 1267009 h 1963976"/>
                  <a:gd name="connsiteX2" fmla="*/ 987377 w 2194645"/>
                  <a:gd name="connsiteY2" fmla="*/ 1963906 h 1963976"/>
                  <a:gd name="connsiteX3" fmla="*/ -213 w 2194645"/>
                  <a:gd name="connsiteY3" fmla="*/ 1393720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-71"/>
                    </a:moveTo>
                    <a:cubicBezTo>
                      <a:pt x="905147" y="-71"/>
                      <a:pt x="1741748" y="482940"/>
                      <a:pt x="2194433" y="1267009"/>
                    </a:cubicBezTo>
                    <a:lnTo>
                      <a:pt x="987377" y="1963906"/>
                    </a:lnTo>
                    <a:cubicBezTo>
                      <a:pt x="783666" y="1611071"/>
                      <a:pt x="407199" y="1393720"/>
                      <a:pt x="-213" y="1393720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EC2A4A7-5B1F-2321-5339-352D2D1D6CB8}"/>
                  </a:ext>
                </a:extLst>
              </p:cNvPr>
              <p:cNvSpPr/>
              <p:nvPr/>
            </p:nvSpPr>
            <p:spPr>
              <a:xfrm>
                <a:off x="2446337" y="935810"/>
                <a:ext cx="756118" cy="1204178"/>
              </a:xfrm>
              <a:custGeom>
                <a:avLst/>
                <a:gdLst>
                  <a:gd name="connsiteX0" fmla="*/ 1206843 w 1546569"/>
                  <a:gd name="connsiteY0" fmla="*/ -71 h 2534154"/>
                  <a:gd name="connsiteX1" fmla="*/ 1206843 w 1546569"/>
                  <a:gd name="connsiteY1" fmla="*/ 2534084 h 2534154"/>
                  <a:gd name="connsiteX2" fmla="*/ -213 w 1546569"/>
                  <a:gd name="connsiteY2" fmla="*/ 1837197 h 2534154"/>
                  <a:gd name="connsiteX3" fmla="*/ -213 w 1546569"/>
                  <a:gd name="connsiteY3" fmla="*/ 696826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1206843" y="-71"/>
                    </a:moveTo>
                    <a:cubicBezTo>
                      <a:pt x="1659528" y="783999"/>
                      <a:pt x="1659528" y="1750014"/>
                      <a:pt x="1206843" y="2534084"/>
                    </a:cubicBezTo>
                    <a:lnTo>
                      <a:pt x="-213" y="1837197"/>
                    </a:lnTo>
                    <a:cubicBezTo>
                      <a:pt x="203489" y="1484362"/>
                      <a:pt x="203489" y="1049651"/>
                      <a:pt x="-213" y="69682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E7F2057-57FF-D16C-9EB9-547D5464BABE}"/>
                  </a:ext>
                </a:extLst>
              </p:cNvPr>
              <p:cNvSpPr/>
              <p:nvPr/>
            </p:nvSpPr>
            <p:spPr>
              <a:xfrm>
                <a:off x="1963503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696816 h 1963969"/>
                  <a:gd name="connsiteX1" fmla="*/ -213 w 2194645"/>
                  <a:gd name="connsiteY1" fmla="*/ 1963898 h 1963969"/>
                  <a:gd name="connsiteX2" fmla="*/ -213 w 2194645"/>
                  <a:gd name="connsiteY2" fmla="*/ 570115 h 1963969"/>
                  <a:gd name="connsiteX3" fmla="*/ 987377 w 2194645"/>
                  <a:gd name="connsiteY3" fmla="*/ -71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696816"/>
                    </a:moveTo>
                    <a:cubicBezTo>
                      <a:pt x="1741748" y="1480886"/>
                      <a:pt x="905157" y="1963898"/>
                      <a:pt x="-213" y="1963898"/>
                    </a:cubicBezTo>
                    <a:lnTo>
                      <a:pt x="-213" y="570115"/>
                    </a:lnTo>
                    <a:cubicBezTo>
                      <a:pt x="407199" y="570115"/>
                      <a:pt x="783666" y="352754"/>
                      <a:pt x="987377" y="-71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54EDE0-7330-4A2F-141F-4D94CA240121}"/>
                  </a:ext>
                </a:extLst>
              </p:cNvPr>
              <p:cNvSpPr/>
              <p:nvPr/>
            </p:nvSpPr>
            <p:spPr>
              <a:xfrm>
                <a:off x="890540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1963898 h 1963969"/>
                  <a:gd name="connsiteX1" fmla="*/ -213 w 2194645"/>
                  <a:gd name="connsiteY1" fmla="*/ 696816 h 1963969"/>
                  <a:gd name="connsiteX2" fmla="*/ 1206843 w 2194645"/>
                  <a:gd name="connsiteY2" fmla="*/ -71 h 1963969"/>
                  <a:gd name="connsiteX3" fmla="*/ 2194433 w 2194645"/>
                  <a:gd name="connsiteY3" fmla="*/ 570115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1963898"/>
                    </a:moveTo>
                    <a:cubicBezTo>
                      <a:pt x="1289063" y="1963898"/>
                      <a:pt x="452472" y="1480886"/>
                      <a:pt x="-213" y="696816"/>
                    </a:cubicBezTo>
                    <a:lnTo>
                      <a:pt x="1206843" y="-71"/>
                    </a:lnTo>
                    <a:cubicBezTo>
                      <a:pt x="1410544" y="352754"/>
                      <a:pt x="1787020" y="570115"/>
                      <a:pt x="2194433" y="570115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0CF95A9-DC3E-A521-7DD3-00186172736F}"/>
                  </a:ext>
                </a:extLst>
              </p:cNvPr>
              <p:cNvSpPr/>
              <p:nvPr/>
            </p:nvSpPr>
            <p:spPr>
              <a:xfrm>
                <a:off x="724551" y="935810"/>
                <a:ext cx="756118" cy="1204178"/>
              </a:xfrm>
              <a:custGeom>
                <a:avLst/>
                <a:gdLst>
                  <a:gd name="connsiteX0" fmla="*/ 339301 w 1546569"/>
                  <a:gd name="connsiteY0" fmla="*/ 2534084 h 2534154"/>
                  <a:gd name="connsiteX1" fmla="*/ 339301 w 1546569"/>
                  <a:gd name="connsiteY1" fmla="*/ -71 h 2534154"/>
                  <a:gd name="connsiteX2" fmla="*/ 1546357 w 1546569"/>
                  <a:gd name="connsiteY2" fmla="*/ 696826 h 2534154"/>
                  <a:gd name="connsiteX3" fmla="*/ 1546357 w 1546569"/>
                  <a:gd name="connsiteY3" fmla="*/ 1837197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339301" y="2534084"/>
                    </a:moveTo>
                    <a:cubicBezTo>
                      <a:pt x="-113384" y="1750014"/>
                      <a:pt x="-113384" y="783999"/>
                      <a:pt x="339301" y="-71"/>
                    </a:cubicBezTo>
                    <a:lnTo>
                      <a:pt x="1546357" y="696826"/>
                    </a:lnTo>
                    <a:cubicBezTo>
                      <a:pt x="1342646" y="1049651"/>
                      <a:pt x="1342646" y="1484362"/>
                      <a:pt x="1546357" y="1837197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66ED900-7CC5-DC9B-B65B-FD3EEE948A7F}"/>
                  </a:ext>
                </a:extLst>
              </p:cNvPr>
              <p:cNvSpPr/>
              <p:nvPr/>
            </p:nvSpPr>
            <p:spPr>
              <a:xfrm>
                <a:off x="890540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1267009 h 1963976"/>
                  <a:gd name="connsiteX1" fmla="*/ 2194433 w 2194645"/>
                  <a:gd name="connsiteY1" fmla="*/ -71 h 1963976"/>
                  <a:gd name="connsiteX2" fmla="*/ 2194433 w 2194645"/>
                  <a:gd name="connsiteY2" fmla="*/ 1393720 h 1963976"/>
                  <a:gd name="connsiteX3" fmla="*/ 1206843 w 2194645"/>
                  <a:gd name="connsiteY3" fmla="*/ 1963906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1267009"/>
                    </a:moveTo>
                    <a:cubicBezTo>
                      <a:pt x="452472" y="482940"/>
                      <a:pt x="1289063" y="-71"/>
                      <a:pt x="2194433" y="-71"/>
                    </a:cubicBezTo>
                    <a:lnTo>
                      <a:pt x="2194433" y="1393720"/>
                    </a:lnTo>
                    <a:cubicBezTo>
                      <a:pt x="1787020" y="1393720"/>
                      <a:pt x="1410544" y="1611071"/>
                      <a:pt x="1206843" y="196390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" name="Active">
            <a:extLst>
              <a:ext uri="{FF2B5EF4-FFF2-40B4-BE49-F238E27FC236}">
                <a16:creationId xmlns:a16="http://schemas.microsoft.com/office/drawing/2014/main" id="{0D4DBE6E-0A8C-4CEC-0C7F-D918357F5D16}"/>
              </a:ext>
            </a:extLst>
          </p:cNvPr>
          <p:cNvGrpSpPr/>
          <p:nvPr/>
        </p:nvGrpSpPr>
        <p:grpSpPr>
          <a:xfrm rot="14400000">
            <a:off x="626208" y="282338"/>
            <a:ext cx="2477904" cy="2408359"/>
            <a:chOff x="626208" y="282338"/>
            <a:chExt cx="2477904" cy="240835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33E54C9-0EDF-A228-3E35-7DD322BBB666}"/>
                </a:ext>
              </a:extLst>
            </p:cNvPr>
            <p:cNvSpPr>
              <a:spLocks/>
            </p:cNvSpPr>
            <p:nvPr/>
          </p:nvSpPr>
          <p:spPr>
            <a:xfrm>
              <a:off x="1865160" y="282338"/>
              <a:ext cx="1072963" cy="933241"/>
            </a:xfrm>
            <a:custGeom>
              <a:avLst/>
              <a:gdLst>
                <a:gd name="connsiteX0" fmla="*/ -213 w 2194645"/>
                <a:gd name="connsiteY0" fmla="*/ -71 h 1963976"/>
                <a:gd name="connsiteX1" fmla="*/ 2194433 w 2194645"/>
                <a:gd name="connsiteY1" fmla="*/ 1267009 h 1963976"/>
                <a:gd name="connsiteX2" fmla="*/ 987377 w 2194645"/>
                <a:gd name="connsiteY2" fmla="*/ 1963906 h 1963976"/>
                <a:gd name="connsiteX3" fmla="*/ -213 w 2194645"/>
                <a:gd name="connsiteY3" fmla="*/ 1393720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-71"/>
                  </a:moveTo>
                  <a:cubicBezTo>
                    <a:pt x="905147" y="-71"/>
                    <a:pt x="1741748" y="482940"/>
                    <a:pt x="2194433" y="1267009"/>
                  </a:cubicBezTo>
                  <a:lnTo>
                    <a:pt x="987377" y="1963906"/>
                  </a:lnTo>
                  <a:cubicBezTo>
                    <a:pt x="783666" y="1611071"/>
                    <a:pt x="407199" y="1393720"/>
                    <a:pt x="-213" y="139372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0E8A44-7F75-5187-9899-94B7846BD9AE}"/>
                </a:ext>
              </a:extLst>
            </p:cNvPr>
            <p:cNvSpPr>
              <a:spLocks/>
            </p:cNvSpPr>
            <p:nvPr/>
          </p:nvSpPr>
          <p:spPr>
            <a:xfrm>
              <a:off x="2347994" y="884428"/>
              <a:ext cx="756118" cy="1204178"/>
            </a:xfrm>
            <a:custGeom>
              <a:avLst/>
              <a:gdLst>
                <a:gd name="connsiteX0" fmla="*/ 1206843 w 1546569"/>
                <a:gd name="connsiteY0" fmla="*/ -71 h 2534154"/>
                <a:gd name="connsiteX1" fmla="*/ 1206843 w 1546569"/>
                <a:gd name="connsiteY1" fmla="*/ 2534084 h 2534154"/>
                <a:gd name="connsiteX2" fmla="*/ -213 w 1546569"/>
                <a:gd name="connsiteY2" fmla="*/ 1837197 h 2534154"/>
                <a:gd name="connsiteX3" fmla="*/ -213 w 1546569"/>
                <a:gd name="connsiteY3" fmla="*/ 696826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1206843" y="-71"/>
                  </a:moveTo>
                  <a:cubicBezTo>
                    <a:pt x="1659528" y="783999"/>
                    <a:pt x="1659528" y="1750014"/>
                    <a:pt x="1206843" y="2534084"/>
                  </a:cubicBezTo>
                  <a:lnTo>
                    <a:pt x="-213" y="1837197"/>
                  </a:lnTo>
                  <a:cubicBezTo>
                    <a:pt x="203489" y="1484362"/>
                    <a:pt x="203489" y="1049651"/>
                    <a:pt x="-213" y="69682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49362A3-DF41-C1C1-19CB-4EE05FB047EF}"/>
                </a:ext>
              </a:extLst>
            </p:cNvPr>
            <p:cNvSpPr>
              <a:spLocks/>
            </p:cNvSpPr>
            <p:nvPr/>
          </p:nvSpPr>
          <p:spPr>
            <a:xfrm>
              <a:off x="1865160" y="1757460"/>
              <a:ext cx="1072963" cy="933237"/>
            </a:xfrm>
            <a:custGeom>
              <a:avLst/>
              <a:gdLst>
                <a:gd name="connsiteX0" fmla="*/ 2194433 w 2194645"/>
                <a:gd name="connsiteY0" fmla="*/ 696816 h 1963969"/>
                <a:gd name="connsiteX1" fmla="*/ -213 w 2194645"/>
                <a:gd name="connsiteY1" fmla="*/ 1963898 h 1963969"/>
                <a:gd name="connsiteX2" fmla="*/ -213 w 2194645"/>
                <a:gd name="connsiteY2" fmla="*/ 570115 h 1963969"/>
                <a:gd name="connsiteX3" fmla="*/ 987377 w 2194645"/>
                <a:gd name="connsiteY3" fmla="*/ -71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696816"/>
                  </a:moveTo>
                  <a:cubicBezTo>
                    <a:pt x="1741748" y="1480886"/>
                    <a:pt x="905157" y="1963898"/>
                    <a:pt x="-213" y="1963898"/>
                  </a:cubicBezTo>
                  <a:lnTo>
                    <a:pt x="-213" y="570115"/>
                  </a:lnTo>
                  <a:cubicBezTo>
                    <a:pt x="407199" y="570115"/>
                    <a:pt x="783666" y="352754"/>
                    <a:pt x="987377" y="-71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8420B02-68AD-15D1-878E-18F99BE80A2A}"/>
                </a:ext>
              </a:extLst>
            </p:cNvPr>
            <p:cNvSpPr>
              <a:spLocks/>
            </p:cNvSpPr>
            <p:nvPr/>
          </p:nvSpPr>
          <p:spPr>
            <a:xfrm>
              <a:off x="792197" y="1757460"/>
              <a:ext cx="1072963" cy="933237"/>
            </a:xfrm>
            <a:custGeom>
              <a:avLst/>
              <a:gdLst>
                <a:gd name="connsiteX0" fmla="*/ 2194433 w 2194645"/>
                <a:gd name="connsiteY0" fmla="*/ 1963898 h 1963969"/>
                <a:gd name="connsiteX1" fmla="*/ -213 w 2194645"/>
                <a:gd name="connsiteY1" fmla="*/ 696816 h 1963969"/>
                <a:gd name="connsiteX2" fmla="*/ 1206843 w 2194645"/>
                <a:gd name="connsiteY2" fmla="*/ -71 h 1963969"/>
                <a:gd name="connsiteX3" fmla="*/ 2194433 w 2194645"/>
                <a:gd name="connsiteY3" fmla="*/ 570115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1963898"/>
                  </a:moveTo>
                  <a:cubicBezTo>
                    <a:pt x="1289063" y="1963898"/>
                    <a:pt x="452472" y="1480886"/>
                    <a:pt x="-213" y="696816"/>
                  </a:cubicBezTo>
                  <a:lnTo>
                    <a:pt x="1206843" y="-71"/>
                  </a:lnTo>
                  <a:cubicBezTo>
                    <a:pt x="1410544" y="352754"/>
                    <a:pt x="1787020" y="570115"/>
                    <a:pt x="2194433" y="570115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EABD43A-9AEA-BE32-D44F-E12EF10BBCD1}"/>
                </a:ext>
              </a:extLst>
            </p:cNvPr>
            <p:cNvSpPr>
              <a:spLocks/>
            </p:cNvSpPr>
            <p:nvPr/>
          </p:nvSpPr>
          <p:spPr>
            <a:xfrm>
              <a:off x="626208" y="884428"/>
              <a:ext cx="756118" cy="1204178"/>
            </a:xfrm>
            <a:custGeom>
              <a:avLst/>
              <a:gdLst>
                <a:gd name="connsiteX0" fmla="*/ 339301 w 1546569"/>
                <a:gd name="connsiteY0" fmla="*/ 2534084 h 2534154"/>
                <a:gd name="connsiteX1" fmla="*/ 339301 w 1546569"/>
                <a:gd name="connsiteY1" fmla="*/ -71 h 2534154"/>
                <a:gd name="connsiteX2" fmla="*/ 1546357 w 1546569"/>
                <a:gd name="connsiteY2" fmla="*/ 696826 h 2534154"/>
                <a:gd name="connsiteX3" fmla="*/ 1546357 w 1546569"/>
                <a:gd name="connsiteY3" fmla="*/ 1837197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339301" y="2534084"/>
                  </a:moveTo>
                  <a:cubicBezTo>
                    <a:pt x="-113384" y="1750014"/>
                    <a:pt x="-113384" y="783999"/>
                    <a:pt x="339301" y="-71"/>
                  </a:cubicBezTo>
                  <a:lnTo>
                    <a:pt x="1546357" y="696826"/>
                  </a:lnTo>
                  <a:cubicBezTo>
                    <a:pt x="1342646" y="1049651"/>
                    <a:pt x="1342646" y="1484362"/>
                    <a:pt x="1546357" y="1837197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C3FD469-279B-D83B-9520-A1A49E6B7654}"/>
                </a:ext>
              </a:extLst>
            </p:cNvPr>
            <p:cNvSpPr>
              <a:spLocks/>
            </p:cNvSpPr>
            <p:nvPr/>
          </p:nvSpPr>
          <p:spPr>
            <a:xfrm>
              <a:off x="792197" y="282338"/>
              <a:ext cx="1072963" cy="933241"/>
            </a:xfrm>
            <a:custGeom>
              <a:avLst/>
              <a:gdLst>
                <a:gd name="connsiteX0" fmla="*/ -213 w 2194645"/>
                <a:gd name="connsiteY0" fmla="*/ 1267009 h 1963976"/>
                <a:gd name="connsiteX1" fmla="*/ 2194433 w 2194645"/>
                <a:gd name="connsiteY1" fmla="*/ -71 h 1963976"/>
                <a:gd name="connsiteX2" fmla="*/ 2194433 w 2194645"/>
                <a:gd name="connsiteY2" fmla="*/ 1393720 h 1963976"/>
                <a:gd name="connsiteX3" fmla="*/ 1206843 w 2194645"/>
                <a:gd name="connsiteY3" fmla="*/ 1963906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1267009"/>
                  </a:moveTo>
                  <a:cubicBezTo>
                    <a:pt x="452472" y="482940"/>
                    <a:pt x="1289063" y="-71"/>
                    <a:pt x="2194433" y="-71"/>
                  </a:cubicBezTo>
                  <a:lnTo>
                    <a:pt x="2194433" y="1393720"/>
                  </a:lnTo>
                  <a:cubicBezTo>
                    <a:pt x="1787020" y="1393720"/>
                    <a:pt x="1410544" y="1611071"/>
                    <a:pt x="1206843" y="196390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Icons">
            <a:extLst>
              <a:ext uri="{FF2B5EF4-FFF2-40B4-BE49-F238E27FC236}">
                <a16:creationId xmlns:a16="http://schemas.microsoft.com/office/drawing/2014/main" id="{E9302AFA-69BF-DB44-987B-DB248F288DCB}"/>
              </a:ext>
            </a:extLst>
          </p:cNvPr>
          <p:cNvGrpSpPr/>
          <p:nvPr/>
        </p:nvGrpSpPr>
        <p:grpSpPr>
          <a:xfrm>
            <a:off x="757976" y="357585"/>
            <a:ext cx="2337791" cy="2257869"/>
            <a:chOff x="812141" y="505566"/>
            <a:chExt cx="2337791" cy="2066589"/>
          </a:xfrm>
        </p:grpSpPr>
        <p:pic>
          <p:nvPicPr>
            <p:cNvPr id="47" name="Graphic 46" descr="Processor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E505B062-02A8-4E45-591C-9D442B90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14024" y="505566"/>
              <a:ext cx="553074" cy="589547"/>
            </a:xfrm>
            <a:prstGeom prst="rect">
              <a:avLst/>
            </a:prstGeom>
          </p:spPr>
        </p:pic>
        <p:pic>
          <p:nvPicPr>
            <p:cNvPr id="48" name="Graphic 47" descr="Pyramid with levels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8C0660DE-0150-2597-E680-6CA91DEA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141" y="1219295"/>
              <a:ext cx="553074" cy="589547"/>
            </a:xfrm>
            <a:prstGeom prst="rect">
              <a:avLst/>
            </a:prstGeom>
          </p:spPr>
        </p:pic>
        <p:pic>
          <p:nvPicPr>
            <p:cNvPr id="49" name="Graphic 48" descr="Blockchain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DF97B700-695D-AA3A-75D2-08391E05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96858" y="1186009"/>
              <a:ext cx="553074" cy="589547"/>
            </a:xfrm>
            <a:prstGeom prst="rect">
              <a:avLst/>
            </a:prstGeom>
          </p:spPr>
        </p:pic>
        <p:pic>
          <p:nvPicPr>
            <p:cNvPr id="50" name="Graphic 49" descr="Fluorescent Light Blub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99B330B7-F92A-655D-3742-04E8EF7A0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2020" y="544702"/>
              <a:ext cx="553074" cy="589547"/>
            </a:xfrm>
            <a:prstGeom prst="rect">
              <a:avLst/>
            </a:prstGeom>
          </p:spPr>
        </p:pic>
        <p:pic>
          <p:nvPicPr>
            <p:cNvPr id="51" name="Graphic 50" descr="Influencer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222EA345-B4CE-FFFB-33BF-66C78099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81599" y="1940692"/>
              <a:ext cx="553074" cy="589547"/>
            </a:xfrm>
            <a:prstGeom prst="rect">
              <a:avLst/>
            </a:prstGeom>
          </p:spPr>
        </p:pic>
        <p:pic>
          <p:nvPicPr>
            <p:cNvPr id="52" name="Graphic 51" descr="Wireless router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BEF08ADC-3899-BBD9-CCF5-A2F90EBD9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58917" y="1982608"/>
              <a:ext cx="553074" cy="589547"/>
            </a:xfrm>
            <a:prstGeom prst="rect">
              <a:avLst/>
            </a:prstGeom>
          </p:spPr>
        </p:pic>
      </p:grpSp>
      <p:grpSp>
        <p:nvGrpSpPr>
          <p:cNvPr id="53" name="Menu">
            <a:extLst>
              <a:ext uri="{FF2B5EF4-FFF2-40B4-BE49-F238E27FC236}">
                <a16:creationId xmlns:a16="http://schemas.microsoft.com/office/drawing/2014/main" id="{AAC66A87-3D3D-2D07-D8FA-7605A8E83CDD}"/>
              </a:ext>
            </a:extLst>
          </p:cNvPr>
          <p:cNvGrpSpPr/>
          <p:nvPr/>
        </p:nvGrpSpPr>
        <p:grpSpPr>
          <a:xfrm>
            <a:off x="262838" y="150344"/>
            <a:ext cx="529389" cy="589547"/>
            <a:chOff x="262838" y="150344"/>
            <a:chExt cx="529389" cy="589547"/>
          </a:xfrm>
        </p:grpSpPr>
        <p:sp useBgFill="1">
          <p:nvSpPr>
            <p:cNvPr id="54" name="Oval 53">
              <a:extLst>
                <a:ext uri="{FF2B5EF4-FFF2-40B4-BE49-F238E27FC236}">
                  <a16:creationId xmlns:a16="http://schemas.microsoft.com/office/drawing/2014/main" id="{6E7849BD-279E-C3CB-7E76-D2E589D8DB9F}"/>
                </a:ext>
              </a:extLst>
            </p:cNvPr>
            <p:cNvSpPr/>
            <p:nvPr/>
          </p:nvSpPr>
          <p:spPr>
            <a:xfrm>
              <a:off x="262838" y="150344"/>
              <a:ext cx="529389" cy="589547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Graphic 54" descr="Hamburger Menu Icon outline">
              <a:extLst>
                <a:ext uri="{FF2B5EF4-FFF2-40B4-BE49-F238E27FC236}">
                  <a16:creationId xmlns:a16="http://schemas.microsoft.com/office/drawing/2014/main" id="{EF236C5A-9149-A572-5EFB-66D895CFA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45832" y="171373"/>
              <a:ext cx="363400" cy="54748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22D4219-F566-46DB-5BA0-0D76958CB9E2}"/>
              </a:ext>
            </a:extLst>
          </p:cNvPr>
          <p:cNvSpPr txBox="1"/>
          <p:nvPr/>
        </p:nvSpPr>
        <p:spPr>
          <a:xfrm>
            <a:off x="4301066" y="1024568"/>
            <a:ext cx="676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4E4242"/>
                </a:solidFill>
                <a:effectLst/>
                <a:latin typeface="museo-sans"/>
              </a:rPr>
              <a:t>Serilog</a:t>
            </a:r>
            <a:r>
              <a:rPr lang="en-US" b="0" i="0" dirty="0">
                <a:solidFill>
                  <a:srgbClr val="4E4242"/>
                </a:solidFill>
                <a:effectLst/>
                <a:latin typeface="museo-sans"/>
              </a:rPr>
              <a:t> is a third-party, open-source library that integrates nicely with ASP.NET Core and allows developers to easily log-structured event data to the console, to files, and various kinds of log targets.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82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E536AB"/>
            </a:gs>
            <a:gs pos="35000">
              <a:srgbClr val="5C03BC"/>
            </a:gs>
            <a:gs pos="0">
              <a:srgbClr val="0E0725"/>
            </a:gs>
            <a:gs pos="100000">
              <a:srgbClr val="F4E5F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3D0A39-B1E9-8E57-9CE2-D2223EA71BAA}"/>
              </a:ext>
            </a:extLst>
          </p:cNvPr>
          <p:cNvGrpSpPr/>
          <p:nvPr/>
        </p:nvGrpSpPr>
        <p:grpSpPr>
          <a:xfrm>
            <a:off x="1544047" y="2853919"/>
            <a:ext cx="2358189" cy="1455518"/>
            <a:chOff x="974557" y="2010277"/>
            <a:chExt cx="2358189" cy="1455518"/>
          </a:xfrm>
        </p:grpSpPr>
        <p:sp useBgFill="1"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5E8FACE-7A26-5B1F-9783-0E1E9D1BF8AB}"/>
                </a:ext>
              </a:extLst>
            </p:cNvPr>
            <p:cNvSpPr/>
            <p:nvPr/>
          </p:nvSpPr>
          <p:spPr>
            <a:xfrm>
              <a:off x="974557" y="2666395"/>
              <a:ext cx="2358189" cy="799400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Authentication Service</a:t>
              </a:r>
            </a:p>
          </p:txBody>
        </p:sp>
        <p:sp useBgFill="1">
          <p:nvSpPr>
            <p:cNvPr id="4" name="Oval 3">
              <a:extLst>
                <a:ext uri="{FF2B5EF4-FFF2-40B4-BE49-F238E27FC236}">
                  <a16:creationId xmlns:a16="http://schemas.microsoft.com/office/drawing/2014/main" id="{FEA48AF2-8391-3841-D965-FA02F0A617A8}"/>
                </a:ext>
              </a:extLst>
            </p:cNvPr>
            <p:cNvSpPr/>
            <p:nvPr/>
          </p:nvSpPr>
          <p:spPr>
            <a:xfrm>
              <a:off x="1792703" y="2010277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2C255E3-6E77-1F3A-9CC9-216BA171AD59}"/>
              </a:ext>
            </a:extLst>
          </p:cNvPr>
          <p:cNvGrpSpPr/>
          <p:nvPr/>
        </p:nvGrpSpPr>
        <p:grpSpPr>
          <a:xfrm>
            <a:off x="8101267" y="4254942"/>
            <a:ext cx="2358189" cy="1329287"/>
            <a:chOff x="9284371" y="3363029"/>
            <a:chExt cx="2358189" cy="1329287"/>
          </a:xfrm>
        </p:grpSpPr>
        <p:sp useBgFill="1"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8D1BC2A-1BB3-5DBE-3DBF-4AB00C78AE3F}"/>
                </a:ext>
              </a:extLst>
            </p:cNvPr>
            <p:cNvSpPr/>
            <p:nvPr/>
          </p:nvSpPr>
          <p:spPr>
            <a:xfrm>
              <a:off x="9284371" y="4102769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Orders Service</a:t>
              </a:r>
            </a:p>
          </p:txBody>
        </p:sp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A47ABEE1-C158-4675-EA5C-FFF5B9AF8587}"/>
                </a:ext>
              </a:extLst>
            </p:cNvPr>
            <p:cNvSpPr/>
            <p:nvPr/>
          </p:nvSpPr>
          <p:spPr>
            <a:xfrm>
              <a:off x="10198770" y="3363029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18BB72-3FF8-ACD7-A2F6-944D3B6F81C3}"/>
              </a:ext>
            </a:extLst>
          </p:cNvPr>
          <p:cNvGrpSpPr/>
          <p:nvPr/>
        </p:nvGrpSpPr>
        <p:grpSpPr>
          <a:xfrm>
            <a:off x="8185488" y="1625266"/>
            <a:ext cx="2358189" cy="1350543"/>
            <a:chOff x="8955508" y="977568"/>
            <a:chExt cx="2358189" cy="1350543"/>
          </a:xfrm>
        </p:grpSpPr>
        <p:sp useBgFill="1"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9173C85-84AB-5A31-E8C1-62DF3D55BBC9}"/>
                </a:ext>
              </a:extLst>
            </p:cNvPr>
            <p:cNvSpPr/>
            <p:nvPr/>
          </p:nvSpPr>
          <p:spPr>
            <a:xfrm>
              <a:off x="8955508" y="1738564"/>
              <a:ext cx="2358189" cy="589547"/>
            </a:xfrm>
            <a:prstGeom prst="roundRect">
              <a:avLst>
                <a:gd name="adj" fmla="val 50000"/>
              </a:avLst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Service</a:t>
              </a:r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CCE414D0-C857-6C05-8189-48150B3E329E}"/>
                </a:ext>
              </a:extLst>
            </p:cNvPr>
            <p:cNvSpPr/>
            <p:nvPr/>
          </p:nvSpPr>
          <p:spPr>
            <a:xfrm>
              <a:off x="9857879" y="977568"/>
              <a:ext cx="529389" cy="589547"/>
            </a:xfrm>
            <a:prstGeom prst="ellipse">
              <a:avLst/>
            </a:prstGeom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1" name="!!one">
            <a:extLst>
              <a:ext uri="{FF2B5EF4-FFF2-40B4-BE49-F238E27FC236}">
                <a16:creationId xmlns:a16="http://schemas.microsoft.com/office/drawing/2014/main" id="{AD520571-A1ED-CA92-B41B-747D60EA5E1D}"/>
              </a:ext>
            </a:extLst>
          </p:cNvPr>
          <p:cNvGrpSpPr/>
          <p:nvPr/>
        </p:nvGrpSpPr>
        <p:grpSpPr>
          <a:xfrm>
            <a:off x="5185789" y="2833437"/>
            <a:ext cx="1635935" cy="2497639"/>
            <a:chOff x="5631911" y="3438991"/>
            <a:chExt cx="1170353" cy="1920124"/>
          </a:xfrm>
        </p:grpSpPr>
        <p:grpSp>
          <p:nvGrpSpPr>
            <p:cNvPr id="12" name="Graphic 79" descr="A lightbulb">
              <a:extLst>
                <a:ext uri="{FF2B5EF4-FFF2-40B4-BE49-F238E27FC236}">
                  <a16:creationId xmlns:a16="http://schemas.microsoft.com/office/drawing/2014/main" id="{CDEC4D3A-DCC4-6DD1-8E7E-E1A33B0AB911}"/>
                </a:ext>
              </a:extLst>
            </p:cNvPr>
            <p:cNvGrpSpPr/>
            <p:nvPr/>
          </p:nvGrpSpPr>
          <p:grpSpPr>
            <a:xfrm>
              <a:off x="5631911" y="3438991"/>
              <a:ext cx="1170353" cy="1920124"/>
              <a:chOff x="5631911" y="3438991"/>
              <a:chExt cx="1170353" cy="1920124"/>
            </a:xfrm>
          </p:grpSpPr>
          <p:grpSp>
            <p:nvGrpSpPr>
              <p:cNvPr id="17" name="Graphic 79" descr="A lightbulb">
                <a:extLst>
                  <a:ext uri="{FF2B5EF4-FFF2-40B4-BE49-F238E27FC236}">
                    <a16:creationId xmlns:a16="http://schemas.microsoft.com/office/drawing/2014/main" id="{3300CBB4-54DF-5194-3CB4-D6125367076F}"/>
                  </a:ext>
                </a:extLst>
              </p:cNvPr>
              <p:cNvGrpSpPr/>
              <p:nvPr/>
            </p:nvGrpSpPr>
            <p:grpSpPr>
              <a:xfrm>
                <a:off x="5985737" y="5013345"/>
                <a:ext cx="462698" cy="345770"/>
                <a:chOff x="5985737" y="5013345"/>
                <a:chExt cx="462698" cy="345770"/>
              </a:xfrm>
              <a:solidFill>
                <a:srgbClr val="505050"/>
              </a:solidFill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42C84452-E8AC-951C-04B3-4F2CA92A7293}"/>
                    </a:ext>
                  </a:extLst>
                </p:cNvPr>
                <p:cNvSpPr/>
                <p:nvPr/>
              </p:nvSpPr>
              <p:spPr>
                <a:xfrm>
                  <a:off x="5985737" y="5013345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8261FA1D-EF85-B787-802E-1D9F6DEE4DCB}"/>
                    </a:ext>
                  </a:extLst>
                </p:cNvPr>
                <p:cNvSpPr/>
                <p:nvPr/>
              </p:nvSpPr>
              <p:spPr>
                <a:xfrm>
                  <a:off x="5985737" y="5108984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23B2895-6DF5-9101-C2B4-91CBC1B5D4AF}"/>
                    </a:ext>
                  </a:extLst>
                </p:cNvPr>
                <p:cNvSpPr/>
                <p:nvPr/>
              </p:nvSpPr>
              <p:spPr>
                <a:xfrm>
                  <a:off x="5985737" y="5204622"/>
                  <a:ext cx="462698" cy="58854"/>
                </a:xfrm>
                <a:custGeom>
                  <a:avLst/>
                  <a:gdLst>
                    <a:gd name="connsiteX0" fmla="*/ 435481 w 462698"/>
                    <a:gd name="connsiteY0" fmla="*/ 58854 h 58854"/>
                    <a:gd name="connsiteX1" fmla="*/ 27218 w 462698"/>
                    <a:gd name="connsiteY1" fmla="*/ 58854 h 58854"/>
                    <a:gd name="connsiteX2" fmla="*/ 0 w 462698"/>
                    <a:gd name="connsiteY2" fmla="*/ 29427 h 58854"/>
                    <a:gd name="connsiteX3" fmla="*/ 27218 w 462698"/>
                    <a:gd name="connsiteY3" fmla="*/ 0 h 58854"/>
                    <a:gd name="connsiteX4" fmla="*/ 435481 w 462698"/>
                    <a:gd name="connsiteY4" fmla="*/ 0 h 58854"/>
                    <a:gd name="connsiteX5" fmla="*/ 462699 w 462698"/>
                    <a:gd name="connsiteY5" fmla="*/ 29427 h 58854"/>
                    <a:gd name="connsiteX6" fmla="*/ 435481 w 462698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698" h="58854">
                      <a:moveTo>
                        <a:pt x="435481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435481" y="0"/>
                      </a:lnTo>
                      <a:cubicBezTo>
                        <a:pt x="450512" y="0"/>
                        <a:pt x="462699" y="13176"/>
                        <a:pt x="462699" y="29427"/>
                      </a:cubicBezTo>
                      <a:cubicBezTo>
                        <a:pt x="462699" y="45679"/>
                        <a:pt x="450512" y="58854"/>
                        <a:pt x="435481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FFB8C0D-1391-7FDA-EFC7-5B723CF6212A}"/>
                    </a:ext>
                  </a:extLst>
                </p:cNvPr>
                <p:cNvSpPr/>
                <p:nvPr/>
              </p:nvSpPr>
              <p:spPr>
                <a:xfrm>
                  <a:off x="6121825" y="5300261"/>
                  <a:ext cx="190523" cy="58854"/>
                </a:xfrm>
                <a:custGeom>
                  <a:avLst/>
                  <a:gdLst>
                    <a:gd name="connsiteX0" fmla="*/ 163306 w 190523"/>
                    <a:gd name="connsiteY0" fmla="*/ 58854 h 58854"/>
                    <a:gd name="connsiteX1" fmla="*/ 27218 w 190523"/>
                    <a:gd name="connsiteY1" fmla="*/ 58854 h 58854"/>
                    <a:gd name="connsiteX2" fmla="*/ 0 w 190523"/>
                    <a:gd name="connsiteY2" fmla="*/ 29427 h 58854"/>
                    <a:gd name="connsiteX3" fmla="*/ 27218 w 190523"/>
                    <a:gd name="connsiteY3" fmla="*/ 0 h 58854"/>
                    <a:gd name="connsiteX4" fmla="*/ 163306 w 190523"/>
                    <a:gd name="connsiteY4" fmla="*/ 0 h 58854"/>
                    <a:gd name="connsiteX5" fmla="*/ 190523 w 190523"/>
                    <a:gd name="connsiteY5" fmla="*/ 29427 h 58854"/>
                    <a:gd name="connsiteX6" fmla="*/ 163306 w 190523"/>
                    <a:gd name="connsiteY6" fmla="*/ 58854 h 58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523" h="58854">
                      <a:moveTo>
                        <a:pt x="163306" y="58854"/>
                      </a:moveTo>
                      <a:lnTo>
                        <a:pt x="27218" y="58854"/>
                      </a:lnTo>
                      <a:cubicBezTo>
                        <a:pt x="12187" y="58854"/>
                        <a:pt x="0" y="45679"/>
                        <a:pt x="0" y="29427"/>
                      </a:cubicBezTo>
                      <a:cubicBezTo>
                        <a:pt x="0" y="13176"/>
                        <a:pt x="12187" y="0"/>
                        <a:pt x="27218" y="0"/>
                      </a:cubicBezTo>
                      <a:lnTo>
                        <a:pt x="163306" y="0"/>
                      </a:lnTo>
                      <a:cubicBezTo>
                        <a:pt x="178336" y="0"/>
                        <a:pt x="190523" y="13176"/>
                        <a:pt x="190523" y="29427"/>
                      </a:cubicBezTo>
                      <a:cubicBezTo>
                        <a:pt x="190523" y="45679"/>
                        <a:pt x="178336" y="58854"/>
                        <a:pt x="163306" y="588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7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 useBgFill="1"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E185625-81AD-1CC9-86A5-CB98DC0C012E}"/>
                  </a:ext>
                </a:extLst>
              </p:cNvPr>
              <p:cNvSpPr/>
              <p:nvPr/>
            </p:nvSpPr>
            <p:spPr>
              <a:xfrm>
                <a:off x="5631911" y="3438991"/>
                <a:ext cx="1170353" cy="1537570"/>
              </a:xfrm>
              <a:custGeom>
                <a:avLst/>
                <a:gdLst>
                  <a:gd name="connsiteX0" fmla="*/ 1170354 w 1170353"/>
                  <a:gd name="connsiteY0" fmla="*/ 632683 h 1537570"/>
                  <a:gd name="connsiteX1" fmla="*/ 571029 w 1170353"/>
                  <a:gd name="connsiteY1" fmla="*/ 181 h 1537570"/>
                  <a:gd name="connsiteX2" fmla="*/ 79 w 1170353"/>
                  <a:gd name="connsiteY2" fmla="*/ 643284 h 1537570"/>
                  <a:gd name="connsiteX3" fmla="*/ 181035 w 1170353"/>
                  <a:gd name="connsiteY3" fmla="*/ 1090173 h 1537570"/>
                  <a:gd name="connsiteX4" fmla="*/ 381044 w 1170353"/>
                  <a:gd name="connsiteY4" fmla="*/ 1525012 h 1537570"/>
                  <a:gd name="connsiteX5" fmla="*/ 381044 w 1170353"/>
                  <a:gd name="connsiteY5" fmla="*/ 1537570 h 1537570"/>
                  <a:gd name="connsiteX6" fmla="*/ 789307 w 1170353"/>
                  <a:gd name="connsiteY6" fmla="*/ 1537570 h 1537570"/>
                  <a:gd name="connsiteX7" fmla="*/ 789307 w 1170353"/>
                  <a:gd name="connsiteY7" fmla="*/ 1516140 h 1537570"/>
                  <a:gd name="connsiteX8" fmla="*/ 986989 w 1170353"/>
                  <a:gd name="connsiteY8" fmla="*/ 1092557 h 1537570"/>
                  <a:gd name="connsiteX9" fmla="*/ 1170354 w 1170353"/>
                  <a:gd name="connsiteY9" fmla="*/ 632683 h 153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0353" h="1537570">
                    <a:moveTo>
                      <a:pt x="1170354" y="632683"/>
                    </a:moveTo>
                    <a:cubicBezTo>
                      <a:pt x="1170354" y="278173"/>
                      <a:pt x="900675" y="-8235"/>
                      <a:pt x="571029" y="181"/>
                    </a:cubicBezTo>
                    <a:cubicBezTo>
                      <a:pt x="251440" y="8332"/>
                      <a:pt x="-5167" y="297698"/>
                      <a:pt x="79" y="643284"/>
                    </a:cubicBezTo>
                    <a:cubicBezTo>
                      <a:pt x="2746" y="818994"/>
                      <a:pt x="71682" y="977261"/>
                      <a:pt x="181035" y="1090173"/>
                    </a:cubicBezTo>
                    <a:cubicBezTo>
                      <a:pt x="310768" y="1224141"/>
                      <a:pt x="381044" y="1331043"/>
                      <a:pt x="381044" y="1525012"/>
                    </a:cubicBezTo>
                    <a:lnTo>
                      <a:pt x="381044" y="1537570"/>
                    </a:lnTo>
                    <a:lnTo>
                      <a:pt x="789307" y="1537570"/>
                    </a:lnTo>
                    <a:lnTo>
                      <a:pt x="789307" y="1516140"/>
                    </a:lnTo>
                    <a:cubicBezTo>
                      <a:pt x="789307" y="1325974"/>
                      <a:pt x="859134" y="1223155"/>
                      <a:pt x="986989" y="1092557"/>
                    </a:cubicBezTo>
                    <a:cubicBezTo>
                      <a:pt x="1099894" y="977239"/>
                      <a:pt x="1170354" y="813874"/>
                      <a:pt x="1170354" y="632683"/>
                    </a:cubicBezTo>
                    <a:close/>
                  </a:path>
                </a:pathLst>
              </a:custGeom>
              <a:ln w="25400" cap="flat">
                <a:solidFill>
                  <a:schemeClr val="accent1">
                    <a:shade val="50000"/>
                  </a:schemeClr>
                </a:solidFill>
                <a:prstDash val="solid"/>
                <a:miter/>
              </a:ln>
              <a:effectLst>
                <a:innerShdw blurRad="6985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aphic 79" descr="A lightbulb">
              <a:extLst>
                <a:ext uri="{FF2B5EF4-FFF2-40B4-BE49-F238E27FC236}">
                  <a16:creationId xmlns:a16="http://schemas.microsoft.com/office/drawing/2014/main" id="{30D6CC37-7BBC-C831-CD89-27DAC8F4C6F8}"/>
                </a:ext>
              </a:extLst>
            </p:cNvPr>
            <p:cNvGrpSpPr/>
            <p:nvPr/>
          </p:nvGrpSpPr>
          <p:grpSpPr>
            <a:xfrm>
              <a:off x="5753830" y="3548443"/>
              <a:ext cx="509853" cy="551245"/>
              <a:chOff x="5753830" y="3548443"/>
              <a:chExt cx="509853" cy="551245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B43DAA9-402C-94ED-F9BA-DE1A99195266}"/>
                  </a:ext>
                </a:extLst>
              </p:cNvPr>
              <p:cNvSpPr/>
              <p:nvPr/>
            </p:nvSpPr>
            <p:spPr>
              <a:xfrm>
                <a:off x="5816573" y="3548443"/>
                <a:ext cx="447109" cy="297685"/>
              </a:xfrm>
              <a:custGeom>
                <a:avLst/>
                <a:gdLst>
                  <a:gd name="connsiteX0" fmla="*/ 20399 w 447109"/>
                  <a:gd name="connsiteY0" fmla="*/ 297686 h 297685"/>
                  <a:gd name="connsiteX1" fmla="*/ 10199 w 447109"/>
                  <a:gd name="connsiteY1" fmla="*/ 294714 h 297685"/>
                  <a:gd name="connsiteX2" fmla="*/ 2749 w 447109"/>
                  <a:gd name="connsiteY2" fmla="*/ 264558 h 297685"/>
                  <a:gd name="connsiteX3" fmla="*/ 426696 w 447109"/>
                  <a:gd name="connsiteY3" fmla="*/ 0 h 297685"/>
                  <a:gd name="connsiteX4" fmla="*/ 447110 w 447109"/>
                  <a:gd name="connsiteY4" fmla="*/ 22070 h 297685"/>
                  <a:gd name="connsiteX5" fmla="*/ 426696 w 447109"/>
                  <a:gd name="connsiteY5" fmla="*/ 44141 h 297685"/>
                  <a:gd name="connsiteX6" fmla="*/ 38091 w 447109"/>
                  <a:gd name="connsiteY6" fmla="*/ 286665 h 297685"/>
                  <a:gd name="connsiteX7" fmla="*/ 20399 w 447109"/>
                  <a:gd name="connsiteY7" fmla="*/ 297686 h 297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109" h="297685">
                    <a:moveTo>
                      <a:pt x="20399" y="297686"/>
                    </a:moveTo>
                    <a:cubicBezTo>
                      <a:pt x="16929" y="297686"/>
                      <a:pt x="13418" y="296730"/>
                      <a:pt x="10199" y="294714"/>
                    </a:cubicBezTo>
                    <a:cubicBezTo>
                      <a:pt x="435" y="288608"/>
                      <a:pt x="-2899" y="275108"/>
                      <a:pt x="2749" y="264558"/>
                    </a:cubicBezTo>
                    <a:cubicBezTo>
                      <a:pt x="90069" y="101369"/>
                      <a:pt x="252511" y="0"/>
                      <a:pt x="426696" y="0"/>
                    </a:cubicBezTo>
                    <a:cubicBezTo>
                      <a:pt x="437971" y="0"/>
                      <a:pt x="447110" y="9880"/>
                      <a:pt x="447110" y="22070"/>
                    </a:cubicBezTo>
                    <a:cubicBezTo>
                      <a:pt x="447110" y="34261"/>
                      <a:pt x="437971" y="44141"/>
                      <a:pt x="426696" y="44141"/>
                    </a:cubicBezTo>
                    <a:cubicBezTo>
                      <a:pt x="267038" y="44141"/>
                      <a:pt x="118131" y="137072"/>
                      <a:pt x="38091" y="286665"/>
                    </a:cubicBezTo>
                    <a:cubicBezTo>
                      <a:pt x="34307" y="293735"/>
                      <a:pt x="27449" y="297686"/>
                      <a:pt x="20399" y="2976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EEFD54A-346F-4167-2F72-E7D6D8F03B8E}"/>
                  </a:ext>
                </a:extLst>
              </p:cNvPr>
              <p:cNvSpPr/>
              <p:nvPr/>
            </p:nvSpPr>
            <p:spPr>
              <a:xfrm>
                <a:off x="5753830" y="3925132"/>
                <a:ext cx="56484" cy="174556"/>
              </a:xfrm>
              <a:custGeom>
                <a:avLst/>
                <a:gdLst>
                  <a:gd name="connsiteX0" fmla="*/ 20413 w 56484"/>
                  <a:gd name="connsiteY0" fmla="*/ 174556 h 174556"/>
                  <a:gd name="connsiteX1" fmla="*/ 0 w 56484"/>
                  <a:gd name="connsiteY1" fmla="*/ 152486 h 174556"/>
                  <a:gd name="connsiteX2" fmla="*/ 16337 w 56484"/>
                  <a:gd name="connsiteY2" fmla="*/ 16422 h 174556"/>
                  <a:gd name="connsiteX3" fmla="*/ 41303 w 56484"/>
                  <a:gd name="connsiteY3" fmla="*/ 752 h 174556"/>
                  <a:gd name="connsiteX4" fmla="*/ 55796 w 56484"/>
                  <a:gd name="connsiteY4" fmla="*/ 27744 h 174556"/>
                  <a:gd name="connsiteX5" fmla="*/ 40826 w 56484"/>
                  <a:gd name="connsiteY5" fmla="*/ 152486 h 174556"/>
                  <a:gd name="connsiteX6" fmla="*/ 20413 w 56484"/>
                  <a:gd name="connsiteY6" fmla="*/ 174556 h 17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484" h="174556">
                    <a:moveTo>
                      <a:pt x="20413" y="174556"/>
                    </a:moveTo>
                    <a:cubicBezTo>
                      <a:pt x="9138" y="174556"/>
                      <a:pt x="0" y="164676"/>
                      <a:pt x="0" y="152486"/>
                    </a:cubicBezTo>
                    <a:cubicBezTo>
                      <a:pt x="0" y="106366"/>
                      <a:pt x="5498" y="60585"/>
                      <a:pt x="16337" y="16422"/>
                    </a:cubicBezTo>
                    <a:cubicBezTo>
                      <a:pt x="19229" y="4636"/>
                      <a:pt x="30395" y="-2397"/>
                      <a:pt x="41303" y="752"/>
                    </a:cubicBezTo>
                    <a:cubicBezTo>
                      <a:pt x="52203" y="3878"/>
                      <a:pt x="58688" y="15958"/>
                      <a:pt x="55796" y="27744"/>
                    </a:cubicBezTo>
                    <a:cubicBezTo>
                      <a:pt x="45862" y="68214"/>
                      <a:pt x="40826" y="110192"/>
                      <a:pt x="40826" y="152486"/>
                    </a:cubicBezTo>
                    <a:cubicBezTo>
                      <a:pt x="40826" y="164669"/>
                      <a:pt x="31688" y="174556"/>
                      <a:pt x="20413" y="1745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2AAEF3-6311-B642-D054-A34EE5175F0C}"/>
                </a:ext>
              </a:extLst>
            </p:cNvPr>
            <p:cNvSpPr/>
            <p:nvPr/>
          </p:nvSpPr>
          <p:spPr>
            <a:xfrm>
              <a:off x="5931302" y="4226167"/>
              <a:ext cx="571569" cy="751866"/>
            </a:xfrm>
            <a:custGeom>
              <a:avLst/>
              <a:gdLst>
                <a:gd name="connsiteX0" fmla="*/ 455895 w 571569"/>
                <a:gd name="connsiteY0" fmla="*/ 0 h 751866"/>
                <a:gd name="connsiteX1" fmla="*/ 340220 w 571569"/>
                <a:gd name="connsiteY1" fmla="*/ 125066 h 751866"/>
                <a:gd name="connsiteX2" fmla="*/ 340220 w 571569"/>
                <a:gd name="connsiteY2" fmla="*/ 206690 h 751866"/>
                <a:gd name="connsiteX3" fmla="*/ 231349 w 571569"/>
                <a:gd name="connsiteY3" fmla="*/ 206690 h 751866"/>
                <a:gd name="connsiteX4" fmla="*/ 231349 w 571569"/>
                <a:gd name="connsiteY4" fmla="*/ 125066 h 751866"/>
                <a:gd name="connsiteX5" fmla="*/ 115675 w 571569"/>
                <a:gd name="connsiteY5" fmla="*/ 0 h 751866"/>
                <a:gd name="connsiteX6" fmla="*/ 0 w 571569"/>
                <a:gd name="connsiteY6" fmla="*/ 125066 h 751866"/>
                <a:gd name="connsiteX7" fmla="*/ 115675 w 571569"/>
                <a:gd name="connsiteY7" fmla="*/ 250132 h 751866"/>
                <a:gd name="connsiteX8" fmla="*/ 190523 w 571569"/>
                <a:gd name="connsiteY8" fmla="*/ 250132 h 751866"/>
                <a:gd name="connsiteX9" fmla="*/ 190523 w 571569"/>
                <a:gd name="connsiteY9" fmla="*/ 751866 h 751866"/>
                <a:gd name="connsiteX10" fmla="*/ 231349 w 571569"/>
                <a:gd name="connsiteY10" fmla="*/ 751866 h 751866"/>
                <a:gd name="connsiteX11" fmla="*/ 231349 w 571569"/>
                <a:gd name="connsiteY11" fmla="*/ 250830 h 751866"/>
                <a:gd name="connsiteX12" fmla="*/ 340220 w 571569"/>
                <a:gd name="connsiteY12" fmla="*/ 250830 h 751866"/>
                <a:gd name="connsiteX13" fmla="*/ 340220 w 571569"/>
                <a:gd name="connsiteY13" fmla="*/ 751866 h 751866"/>
                <a:gd name="connsiteX14" fmla="*/ 381046 w 571569"/>
                <a:gd name="connsiteY14" fmla="*/ 751866 h 751866"/>
                <a:gd name="connsiteX15" fmla="*/ 381046 w 571569"/>
                <a:gd name="connsiteY15" fmla="*/ 250132 h 751866"/>
                <a:gd name="connsiteX16" fmla="*/ 455895 w 571569"/>
                <a:gd name="connsiteY16" fmla="*/ 250132 h 751866"/>
                <a:gd name="connsiteX17" fmla="*/ 571569 w 571569"/>
                <a:gd name="connsiteY17" fmla="*/ 125066 h 751866"/>
                <a:gd name="connsiteX18" fmla="*/ 455895 w 571569"/>
                <a:gd name="connsiteY18" fmla="*/ 0 h 751866"/>
                <a:gd name="connsiteX19" fmla="*/ 40826 w 571569"/>
                <a:gd name="connsiteY19" fmla="*/ 125066 h 751866"/>
                <a:gd name="connsiteX20" fmla="*/ 115675 w 571569"/>
                <a:gd name="connsiteY20" fmla="*/ 44141 h 751866"/>
                <a:gd name="connsiteX21" fmla="*/ 190523 w 571569"/>
                <a:gd name="connsiteY21" fmla="*/ 125066 h 751866"/>
                <a:gd name="connsiteX22" fmla="*/ 190523 w 571569"/>
                <a:gd name="connsiteY22" fmla="*/ 205991 h 751866"/>
                <a:gd name="connsiteX23" fmla="*/ 115675 w 571569"/>
                <a:gd name="connsiteY23" fmla="*/ 205991 h 751866"/>
                <a:gd name="connsiteX24" fmla="*/ 40826 w 571569"/>
                <a:gd name="connsiteY24" fmla="*/ 125066 h 751866"/>
                <a:gd name="connsiteX25" fmla="*/ 455895 w 571569"/>
                <a:gd name="connsiteY25" fmla="*/ 205991 h 751866"/>
                <a:gd name="connsiteX26" fmla="*/ 381046 w 571569"/>
                <a:gd name="connsiteY26" fmla="*/ 205991 h 751866"/>
                <a:gd name="connsiteX27" fmla="*/ 381046 w 571569"/>
                <a:gd name="connsiteY27" fmla="*/ 125066 h 751866"/>
                <a:gd name="connsiteX28" fmla="*/ 455895 w 571569"/>
                <a:gd name="connsiteY28" fmla="*/ 44141 h 751866"/>
                <a:gd name="connsiteX29" fmla="*/ 530743 w 571569"/>
                <a:gd name="connsiteY29" fmla="*/ 125066 h 751866"/>
                <a:gd name="connsiteX30" fmla="*/ 455895 w 571569"/>
                <a:gd name="connsiteY30" fmla="*/ 205991 h 75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569" h="751866">
                  <a:moveTo>
                    <a:pt x="455895" y="0"/>
                  </a:moveTo>
                  <a:cubicBezTo>
                    <a:pt x="392110" y="0"/>
                    <a:pt x="340220" y="56103"/>
                    <a:pt x="340220" y="125066"/>
                  </a:cubicBezTo>
                  <a:lnTo>
                    <a:pt x="340220" y="206690"/>
                  </a:lnTo>
                  <a:lnTo>
                    <a:pt x="231349" y="206690"/>
                  </a:lnTo>
                  <a:lnTo>
                    <a:pt x="231349" y="125066"/>
                  </a:lnTo>
                  <a:cubicBezTo>
                    <a:pt x="231349" y="56103"/>
                    <a:pt x="179459" y="0"/>
                    <a:pt x="115675" y="0"/>
                  </a:cubicBezTo>
                  <a:cubicBezTo>
                    <a:pt x="51890" y="0"/>
                    <a:pt x="0" y="56103"/>
                    <a:pt x="0" y="125066"/>
                  </a:cubicBezTo>
                  <a:cubicBezTo>
                    <a:pt x="0" y="194028"/>
                    <a:pt x="51890" y="250132"/>
                    <a:pt x="115675" y="250132"/>
                  </a:cubicBezTo>
                  <a:lnTo>
                    <a:pt x="190523" y="250132"/>
                  </a:lnTo>
                  <a:lnTo>
                    <a:pt x="190523" y="751866"/>
                  </a:lnTo>
                  <a:lnTo>
                    <a:pt x="231349" y="751866"/>
                  </a:lnTo>
                  <a:lnTo>
                    <a:pt x="231349" y="250830"/>
                  </a:lnTo>
                  <a:lnTo>
                    <a:pt x="340220" y="250830"/>
                  </a:lnTo>
                  <a:lnTo>
                    <a:pt x="340220" y="751866"/>
                  </a:lnTo>
                  <a:lnTo>
                    <a:pt x="381046" y="751866"/>
                  </a:lnTo>
                  <a:lnTo>
                    <a:pt x="381046" y="250132"/>
                  </a:lnTo>
                  <a:lnTo>
                    <a:pt x="455895" y="250132"/>
                  </a:lnTo>
                  <a:cubicBezTo>
                    <a:pt x="519679" y="250132"/>
                    <a:pt x="571569" y="194028"/>
                    <a:pt x="571569" y="125066"/>
                  </a:cubicBezTo>
                  <a:cubicBezTo>
                    <a:pt x="571569" y="56103"/>
                    <a:pt x="519679" y="0"/>
                    <a:pt x="455895" y="0"/>
                  </a:cubicBezTo>
                  <a:close/>
                  <a:moveTo>
                    <a:pt x="40826" y="125066"/>
                  </a:moveTo>
                  <a:cubicBezTo>
                    <a:pt x="40826" y="80447"/>
                    <a:pt x="74406" y="44141"/>
                    <a:pt x="115675" y="44141"/>
                  </a:cubicBezTo>
                  <a:cubicBezTo>
                    <a:pt x="156943" y="44141"/>
                    <a:pt x="190523" y="80447"/>
                    <a:pt x="190523" y="125066"/>
                  </a:cubicBezTo>
                  <a:lnTo>
                    <a:pt x="190523" y="205991"/>
                  </a:lnTo>
                  <a:lnTo>
                    <a:pt x="115675" y="205991"/>
                  </a:lnTo>
                  <a:cubicBezTo>
                    <a:pt x="74406" y="205991"/>
                    <a:pt x="40826" y="169685"/>
                    <a:pt x="40826" y="125066"/>
                  </a:cubicBezTo>
                  <a:close/>
                  <a:moveTo>
                    <a:pt x="455895" y="205991"/>
                  </a:moveTo>
                  <a:lnTo>
                    <a:pt x="381046" y="205991"/>
                  </a:lnTo>
                  <a:lnTo>
                    <a:pt x="381046" y="125066"/>
                  </a:lnTo>
                  <a:cubicBezTo>
                    <a:pt x="381046" y="80447"/>
                    <a:pt x="414626" y="44141"/>
                    <a:pt x="455895" y="44141"/>
                  </a:cubicBezTo>
                  <a:cubicBezTo>
                    <a:pt x="497163" y="44141"/>
                    <a:pt x="530743" y="80447"/>
                    <a:pt x="530743" y="125066"/>
                  </a:cubicBezTo>
                  <a:cubicBezTo>
                    <a:pt x="530743" y="169685"/>
                    <a:pt x="497163" y="205991"/>
                    <a:pt x="455895" y="205991"/>
                  </a:cubicBezTo>
                  <a:close/>
                </a:path>
              </a:pathLst>
            </a:custGeom>
            <a:solidFill>
              <a:srgbClr val="FFFFFF"/>
            </a:solidFill>
            <a:ln w="6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2D018B-3172-D992-04B1-AAF5E895B862}"/>
              </a:ext>
            </a:extLst>
          </p:cNvPr>
          <p:cNvCxnSpPr>
            <a:cxnSpLocks/>
            <a:stCxn id="18" idx="0"/>
            <a:endCxn id="9" idx="1"/>
          </p:cNvCxnSpPr>
          <p:nvPr/>
        </p:nvCxnSpPr>
        <p:spPr>
          <a:xfrm flipV="1">
            <a:off x="6821725" y="2681036"/>
            <a:ext cx="1363763" cy="97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9ADDD4-5473-FA25-523B-5636BBEAD35C}"/>
              </a:ext>
            </a:extLst>
          </p:cNvPr>
          <p:cNvCxnSpPr>
            <a:stCxn id="3" idx="3"/>
            <a:endCxn id="18" idx="3"/>
          </p:cNvCxnSpPr>
          <p:nvPr/>
        </p:nvCxnSpPr>
        <p:spPr>
          <a:xfrm>
            <a:off x="3902236" y="3909737"/>
            <a:ext cx="1536606" cy="34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8591FF-C207-9D50-A98B-D158026BCE43}"/>
              </a:ext>
            </a:extLst>
          </p:cNvPr>
          <p:cNvCxnSpPr>
            <a:endCxn id="18" idx="8"/>
          </p:cNvCxnSpPr>
          <p:nvPr/>
        </p:nvCxnSpPr>
        <p:spPr>
          <a:xfrm flipH="1" flipV="1">
            <a:off x="6565415" y="4254602"/>
            <a:ext cx="1495742" cy="66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D50D272-27EC-2075-40B9-9F7329FDD45E}"/>
              </a:ext>
            </a:extLst>
          </p:cNvPr>
          <p:cNvSpPr/>
          <p:nvPr/>
        </p:nvSpPr>
        <p:spPr>
          <a:xfrm>
            <a:off x="3946358" y="697833"/>
            <a:ext cx="4114799" cy="512771"/>
          </a:xfrm>
          <a:prstGeom prst="roundRect">
            <a:avLst>
              <a:gd name="adj" fmla="val 50000"/>
            </a:avLst>
          </a:prstGeom>
          <a:ln w="9525"/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Montserrat SemiBold" panose="020B0604020202020204" pitchFamily="2" charset="0"/>
              </a:rPr>
              <a:t>Testing (</a:t>
            </a:r>
            <a:r>
              <a:rPr lang="en-US" sz="3200" dirty="0" err="1">
                <a:latin typeface="Montserrat SemiBold" panose="020B0604020202020204" pitchFamily="2" charset="0"/>
              </a:rPr>
              <a:t>XUnit</a:t>
            </a:r>
            <a:r>
              <a:rPr lang="en-US" sz="3200" dirty="0">
                <a:latin typeface="Montserrat SemiBold" panose="020B0604020202020204" pitchFamily="2" charset="0"/>
              </a:rPr>
              <a:t>)</a:t>
            </a:r>
          </a:p>
        </p:txBody>
      </p:sp>
      <p:grpSp>
        <p:nvGrpSpPr>
          <p:cNvPr id="27" name="Segments">
            <a:extLst>
              <a:ext uri="{FF2B5EF4-FFF2-40B4-BE49-F238E27FC236}">
                <a16:creationId xmlns:a16="http://schemas.microsoft.com/office/drawing/2014/main" id="{9A39C339-D4F6-8833-729C-2AF384B47DE1}"/>
              </a:ext>
            </a:extLst>
          </p:cNvPr>
          <p:cNvGrpSpPr/>
          <p:nvPr/>
        </p:nvGrpSpPr>
        <p:grpSpPr>
          <a:xfrm>
            <a:off x="626208" y="282338"/>
            <a:ext cx="2477904" cy="2408359"/>
            <a:chOff x="724551" y="333720"/>
            <a:chExt cx="2477904" cy="2408359"/>
          </a:xfrm>
        </p:grpSpPr>
        <p:sp useBgFill="1">
          <p:nvSpPr>
            <p:cNvPr id="28" name="Oval 27">
              <a:extLst>
                <a:ext uri="{FF2B5EF4-FFF2-40B4-BE49-F238E27FC236}">
                  <a16:creationId xmlns:a16="http://schemas.microsoft.com/office/drawing/2014/main" id="{BCCD1261-4F28-81B3-5F55-D31E597359F4}"/>
                </a:ext>
              </a:extLst>
            </p:cNvPr>
            <p:cNvSpPr/>
            <p:nvPr/>
          </p:nvSpPr>
          <p:spPr>
            <a:xfrm>
              <a:off x="1531204" y="1128400"/>
              <a:ext cx="859357" cy="812292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E059202-77E3-61D2-AAD2-E2EABBACDC82}"/>
                </a:ext>
              </a:extLst>
            </p:cNvPr>
            <p:cNvGrpSpPr/>
            <p:nvPr/>
          </p:nvGrpSpPr>
          <p:grpSpPr>
            <a:xfrm>
              <a:off x="1689292" y="1090302"/>
              <a:ext cx="543180" cy="854864"/>
              <a:chOff x="1689292" y="1090302"/>
              <a:chExt cx="543180" cy="854864"/>
            </a:xfrm>
          </p:grpSpPr>
          <p:pic>
            <p:nvPicPr>
              <p:cNvPr id="37" name="Graphic 36" descr="Caret Up outline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4FF8A83F-5237-0571-0733-B78D69D0B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9292" y="1090302"/>
                <a:ext cx="543180" cy="555937"/>
              </a:xfrm>
              <a:prstGeom prst="rect">
                <a:avLst/>
              </a:prstGeom>
            </p:spPr>
          </p:pic>
          <p:pic>
            <p:nvPicPr>
              <p:cNvPr id="38" name="Graphic 37" descr="Caret Up outline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FEE3C06D-9A20-096F-16A4-FBA68E200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V="1">
                <a:off x="1689292" y="1389229"/>
                <a:ext cx="543180" cy="555937"/>
              </a:xfrm>
              <a:prstGeom prst="rect">
                <a:avLst/>
              </a:prstGeom>
            </p:spPr>
          </p:pic>
        </p:grpSp>
        <p:grpSp>
          <p:nvGrpSpPr>
            <p:cNvPr id="30" name="Segments">
              <a:extLst>
                <a:ext uri="{FF2B5EF4-FFF2-40B4-BE49-F238E27FC236}">
                  <a16:creationId xmlns:a16="http://schemas.microsoft.com/office/drawing/2014/main" id="{E4BC7784-FABF-2ABD-9A1E-BF24FC692CFC}"/>
                </a:ext>
              </a:extLst>
            </p:cNvPr>
            <p:cNvGrpSpPr/>
            <p:nvPr/>
          </p:nvGrpSpPr>
          <p:grpSpPr>
            <a:xfrm>
              <a:off x="724551" y="333720"/>
              <a:ext cx="2477904" cy="2408359"/>
              <a:chOff x="724551" y="333720"/>
              <a:chExt cx="2477904" cy="2408359"/>
            </a:xfrm>
          </p:grpSpPr>
          <p:sp useBgFill="1"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D1B9A43-2D0D-7A29-C138-783240E9317A}"/>
                  </a:ext>
                </a:extLst>
              </p:cNvPr>
              <p:cNvSpPr/>
              <p:nvPr/>
            </p:nvSpPr>
            <p:spPr>
              <a:xfrm>
                <a:off x="1963503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-71 h 1963976"/>
                  <a:gd name="connsiteX1" fmla="*/ 2194433 w 2194645"/>
                  <a:gd name="connsiteY1" fmla="*/ 1267009 h 1963976"/>
                  <a:gd name="connsiteX2" fmla="*/ 987377 w 2194645"/>
                  <a:gd name="connsiteY2" fmla="*/ 1963906 h 1963976"/>
                  <a:gd name="connsiteX3" fmla="*/ -213 w 2194645"/>
                  <a:gd name="connsiteY3" fmla="*/ 1393720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-71"/>
                    </a:moveTo>
                    <a:cubicBezTo>
                      <a:pt x="905147" y="-71"/>
                      <a:pt x="1741748" y="482940"/>
                      <a:pt x="2194433" y="1267009"/>
                    </a:cubicBezTo>
                    <a:lnTo>
                      <a:pt x="987377" y="1963906"/>
                    </a:lnTo>
                    <a:cubicBezTo>
                      <a:pt x="783666" y="1611071"/>
                      <a:pt x="407199" y="1393720"/>
                      <a:pt x="-213" y="1393720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5A66D2E-99B9-9675-E836-2FC1DC7B5FF2}"/>
                  </a:ext>
                </a:extLst>
              </p:cNvPr>
              <p:cNvSpPr/>
              <p:nvPr/>
            </p:nvSpPr>
            <p:spPr>
              <a:xfrm>
                <a:off x="2446337" y="935810"/>
                <a:ext cx="756118" cy="1204178"/>
              </a:xfrm>
              <a:custGeom>
                <a:avLst/>
                <a:gdLst>
                  <a:gd name="connsiteX0" fmla="*/ 1206843 w 1546569"/>
                  <a:gd name="connsiteY0" fmla="*/ -71 h 2534154"/>
                  <a:gd name="connsiteX1" fmla="*/ 1206843 w 1546569"/>
                  <a:gd name="connsiteY1" fmla="*/ 2534084 h 2534154"/>
                  <a:gd name="connsiteX2" fmla="*/ -213 w 1546569"/>
                  <a:gd name="connsiteY2" fmla="*/ 1837197 h 2534154"/>
                  <a:gd name="connsiteX3" fmla="*/ -213 w 1546569"/>
                  <a:gd name="connsiteY3" fmla="*/ 696826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1206843" y="-71"/>
                    </a:moveTo>
                    <a:cubicBezTo>
                      <a:pt x="1659528" y="783999"/>
                      <a:pt x="1659528" y="1750014"/>
                      <a:pt x="1206843" y="2534084"/>
                    </a:cubicBezTo>
                    <a:lnTo>
                      <a:pt x="-213" y="1837197"/>
                    </a:lnTo>
                    <a:cubicBezTo>
                      <a:pt x="203489" y="1484362"/>
                      <a:pt x="203489" y="1049651"/>
                      <a:pt x="-213" y="69682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96F6C03-5AE2-59B4-E59A-71EF5241A978}"/>
                  </a:ext>
                </a:extLst>
              </p:cNvPr>
              <p:cNvSpPr/>
              <p:nvPr/>
            </p:nvSpPr>
            <p:spPr>
              <a:xfrm>
                <a:off x="1963503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696816 h 1963969"/>
                  <a:gd name="connsiteX1" fmla="*/ -213 w 2194645"/>
                  <a:gd name="connsiteY1" fmla="*/ 1963898 h 1963969"/>
                  <a:gd name="connsiteX2" fmla="*/ -213 w 2194645"/>
                  <a:gd name="connsiteY2" fmla="*/ 570115 h 1963969"/>
                  <a:gd name="connsiteX3" fmla="*/ 987377 w 2194645"/>
                  <a:gd name="connsiteY3" fmla="*/ -71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696816"/>
                    </a:moveTo>
                    <a:cubicBezTo>
                      <a:pt x="1741748" y="1480886"/>
                      <a:pt x="905157" y="1963898"/>
                      <a:pt x="-213" y="1963898"/>
                    </a:cubicBezTo>
                    <a:lnTo>
                      <a:pt x="-213" y="570115"/>
                    </a:lnTo>
                    <a:cubicBezTo>
                      <a:pt x="407199" y="570115"/>
                      <a:pt x="783666" y="352754"/>
                      <a:pt x="987377" y="-71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662D092-6AFE-B4E0-71BB-D9FF9B3E98B3}"/>
                  </a:ext>
                </a:extLst>
              </p:cNvPr>
              <p:cNvSpPr/>
              <p:nvPr/>
            </p:nvSpPr>
            <p:spPr>
              <a:xfrm>
                <a:off x="890540" y="1808842"/>
                <a:ext cx="1072963" cy="933237"/>
              </a:xfrm>
              <a:custGeom>
                <a:avLst/>
                <a:gdLst>
                  <a:gd name="connsiteX0" fmla="*/ 2194433 w 2194645"/>
                  <a:gd name="connsiteY0" fmla="*/ 1963898 h 1963969"/>
                  <a:gd name="connsiteX1" fmla="*/ -213 w 2194645"/>
                  <a:gd name="connsiteY1" fmla="*/ 696816 h 1963969"/>
                  <a:gd name="connsiteX2" fmla="*/ 1206843 w 2194645"/>
                  <a:gd name="connsiteY2" fmla="*/ -71 h 1963969"/>
                  <a:gd name="connsiteX3" fmla="*/ 2194433 w 2194645"/>
                  <a:gd name="connsiteY3" fmla="*/ 570115 h 19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69">
                    <a:moveTo>
                      <a:pt x="2194433" y="1963898"/>
                    </a:moveTo>
                    <a:cubicBezTo>
                      <a:pt x="1289063" y="1963898"/>
                      <a:pt x="452472" y="1480886"/>
                      <a:pt x="-213" y="696816"/>
                    </a:cubicBezTo>
                    <a:lnTo>
                      <a:pt x="1206843" y="-71"/>
                    </a:lnTo>
                    <a:cubicBezTo>
                      <a:pt x="1410544" y="352754"/>
                      <a:pt x="1787020" y="570115"/>
                      <a:pt x="2194433" y="570115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AA52F7A-FBF0-5B3B-BDB6-5BF05A56D441}"/>
                  </a:ext>
                </a:extLst>
              </p:cNvPr>
              <p:cNvSpPr/>
              <p:nvPr/>
            </p:nvSpPr>
            <p:spPr>
              <a:xfrm>
                <a:off x="724551" y="935810"/>
                <a:ext cx="756118" cy="1204178"/>
              </a:xfrm>
              <a:custGeom>
                <a:avLst/>
                <a:gdLst>
                  <a:gd name="connsiteX0" fmla="*/ 339301 w 1546569"/>
                  <a:gd name="connsiteY0" fmla="*/ 2534084 h 2534154"/>
                  <a:gd name="connsiteX1" fmla="*/ 339301 w 1546569"/>
                  <a:gd name="connsiteY1" fmla="*/ -71 h 2534154"/>
                  <a:gd name="connsiteX2" fmla="*/ 1546357 w 1546569"/>
                  <a:gd name="connsiteY2" fmla="*/ 696826 h 2534154"/>
                  <a:gd name="connsiteX3" fmla="*/ 1546357 w 1546569"/>
                  <a:gd name="connsiteY3" fmla="*/ 1837197 h 253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6569" h="2534154">
                    <a:moveTo>
                      <a:pt x="339301" y="2534084"/>
                    </a:moveTo>
                    <a:cubicBezTo>
                      <a:pt x="-113384" y="1750014"/>
                      <a:pt x="-113384" y="783999"/>
                      <a:pt x="339301" y="-71"/>
                    </a:cubicBezTo>
                    <a:lnTo>
                      <a:pt x="1546357" y="696826"/>
                    </a:lnTo>
                    <a:cubicBezTo>
                      <a:pt x="1342646" y="1049651"/>
                      <a:pt x="1342646" y="1484362"/>
                      <a:pt x="1546357" y="1837197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 useBgFill="1"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433A2CB-446E-F092-3F3A-C9352375F092}"/>
                  </a:ext>
                </a:extLst>
              </p:cNvPr>
              <p:cNvSpPr/>
              <p:nvPr/>
            </p:nvSpPr>
            <p:spPr>
              <a:xfrm>
                <a:off x="890540" y="333720"/>
                <a:ext cx="1072963" cy="933241"/>
              </a:xfrm>
              <a:custGeom>
                <a:avLst/>
                <a:gdLst>
                  <a:gd name="connsiteX0" fmla="*/ -213 w 2194645"/>
                  <a:gd name="connsiteY0" fmla="*/ 1267009 h 1963976"/>
                  <a:gd name="connsiteX1" fmla="*/ 2194433 w 2194645"/>
                  <a:gd name="connsiteY1" fmla="*/ -71 h 1963976"/>
                  <a:gd name="connsiteX2" fmla="*/ 2194433 w 2194645"/>
                  <a:gd name="connsiteY2" fmla="*/ 1393720 h 1963976"/>
                  <a:gd name="connsiteX3" fmla="*/ 1206843 w 2194645"/>
                  <a:gd name="connsiteY3" fmla="*/ 1963906 h 196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4645" h="1963976">
                    <a:moveTo>
                      <a:pt x="-213" y="1267009"/>
                    </a:moveTo>
                    <a:cubicBezTo>
                      <a:pt x="452472" y="482940"/>
                      <a:pt x="1289063" y="-71"/>
                      <a:pt x="2194433" y="-71"/>
                    </a:cubicBezTo>
                    <a:lnTo>
                      <a:pt x="2194433" y="1393720"/>
                    </a:lnTo>
                    <a:cubicBezTo>
                      <a:pt x="1787020" y="1393720"/>
                      <a:pt x="1410544" y="1611071"/>
                      <a:pt x="1206843" y="1963906"/>
                    </a:cubicBezTo>
                    <a:close/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  <a:effectLst>
                <a:innerShdw blurRad="381000">
                  <a:schemeClr val="bg1"/>
                </a:inn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" name="Active">
            <a:extLst>
              <a:ext uri="{FF2B5EF4-FFF2-40B4-BE49-F238E27FC236}">
                <a16:creationId xmlns:a16="http://schemas.microsoft.com/office/drawing/2014/main" id="{11EF8F03-B933-CEF4-59DF-C78FA6DF4783}"/>
              </a:ext>
            </a:extLst>
          </p:cNvPr>
          <p:cNvGrpSpPr/>
          <p:nvPr/>
        </p:nvGrpSpPr>
        <p:grpSpPr>
          <a:xfrm rot="18000000">
            <a:off x="626208" y="282338"/>
            <a:ext cx="2477904" cy="2408359"/>
            <a:chOff x="626208" y="282338"/>
            <a:chExt cx="2477904" cy="240835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39B61B6-0721-54A6-06BE-6AB7079D0BF0}"/>
                </a:ext>
              </a:extLst>
            </p:cNvPr>
            <p:cNvSpPr>
              <a:spLocks/>
            </p:cNvSpPr>
            <p:nvPr/>
          </p:nvSpPr>
          <p:spPr>
            <a:xfrm>
              <a:off x="1865160" y="282338"/>
              <a:ext cx="1072963" cy="933241"/>
            </a:xfrm>
            <a:custGeom>
              <a:avLst/>
              <a:gdLst>
                <a:gd name="connsiteX0" fmla="*/ -213 w 2194645"/>
                <a:gd name="connsiteY0" fmla="*/ -71 h 1963976"/>
                <a:gd name="connsiteX1" fmla="*/ 2194433 w 2194645"/>
                <a:gd name="connsiteY1" fmla="*/ 1267009 h 1963976"/>
                <a:gd name="connsiteX2" fmla="*/ 987377 w 2194645"/>
                <a:gd name="connsiteY2" fmla="*/ 1963906 h 1963976"/>
                <a:gd name="connsiteX3" fmla="*/ -213 w 2194645"/>
                <a:gd name="connsiteY3" fmla="*/ 1393720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-71"/>
                  </a:moveTo>
                  <a:cubicBezTo>
                    <a:pt x="905147" y="-71"/>
                    <a:pt x="1741748" y="482940"/>
                    <a:pt x="2194433" y="1267009"/>
                  </a:cubicBezTo>
                  <a:lnTo>
                    <a:pt x="987377" y="1963906"/>
                  </a:lnTo>
                  <a:cubicBezTo>
                    <a:pt x="783666" y="1611071"/>
                    <a:pt x="407199" y="1393720"/>
                    <a:pt x="-213" y="139372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B0A7B1-77BC-8896-7A9E-C77C5E934915}"/>
                </a:ext>
              </a:extLst>
            </p:cNvPr>
            <p:cNvSpPr>
              <a:spLocks/>
            </p:cNvSpPr>
            <p:nvPr/>
          </p:nvSpPr>
          <p:spPr>
            <a:xfrm>
              <a:off x="2347994" y="884428"/>
              <a:ext cx="756118" cy="1204178"/>
            </a:xfrm>
            <a:custGeom>
              <a:avLst/>
              <a:gdLst>
                <a:gd name="connsiteX0" fmla="*/ 1206843 w 1546569"/>
                <a:gd name="connsiteY0" fmla="*/ -71 h 2534154"/>
                <a:gd name="connsiteX1" fmla="*/ 1206843 w 1546569"/>
                <a:gd name="connsiteY1" fmla="*/ 2534084 h 2534154"/>
                <a:gd name="connsiteX2" fmla="*/ -213 w 1546569"/>
                <a:gd name="connsiteY2" fmla="*/ 1837197 h 2534154"/>
                <a:gd name="connsiteX3" fmla="*/ -213 w 1546569"/>
                <a:gd name="connsiteY3" fmla="*/ 696826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1206843" y="-71"/>
                  </a:moveTo>
                  <a:cubicBezTo>
                    <a:pt x="1659528" y="783999"/>
                    <a:pt x="1659528" y="1750014"/>
                    <a:pt x="1206843" y="2534084"/>
                  </a:cubicBezTo>
                  <a:lnTo>
                    <a:pt x="-213" y="1837197"/>
                  </a:lnTo>
                  <a:cubicBezTo>
                    <a:pt x="203489" y="1484362"/>
                    <a:pt x="203489" y="1049651"/>
                    <a:pt x="-213" y="69682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1630E20-52F2-B905-5682-F5201E0C9299}"/>
                </a:ext>
              </a:extLst>
            </p:cNvPr>
            <p:cNvSpPr>
              <a:spLocks/>
            </p:cNvSpPr>
            <p:nvPr/>
          </p:nvSpPr>
          <p:spPr>
            <a:xfrm>
              <a:off x="1865160" y="1757460"/>
              <a:ext cx="1072963" cy="933237"/>
            </a:xfrm>
            <a:custGeom>
              <a:avLst/>
              <a:gdLst>
                <a:gd name="connsiteX0" fmla="*/ 2194433 w 2194645"/>
                <a:gd name="connsiteY0" fmla="*/ 696816 h 1963969"/>
                <a:gd name="connsiteX1" fmla="*/ -213 w 2194645"/>
                <a:gd name="connsiteY1" fmla="*/ 1963898 h 1963969"/>
                <a:gd name="connsiteX2" fmla="*/ -213 w 2194645"/>
                <a:gd name="connsiteY2" fmla="*/ 570115 h 1963969"/>
                <a:gd name="connsiteX3" fmla="*/ 987377 w 2194645"/>
                <a:gd name="connsiteY3" fmla="*/ -71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696816"/>
                  </a:moveTo>
                  <a:cubicBezTo>
                    <a:pt x="1741748" y="1480886"/>
                    <a:pt x="905157" y="1963898"/>
                    <a:pt x="-213" y="1963898"/>
                  </a:cubicBezTo>
                  <a:lnTo>
                    <a:pt x="-213" y="570115"/>
                  </a:lnTo>
                  <a:cubicBezTo>
                    <a:pt x="407199" y="570115"/>
                    <a:pt x="783666" y="352754"/>
                    <a:pt x="987377" y="-71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B765E5C-3DCA-409A-9A42-EB58F43D9506}"/>
                </a:ext>
              </a:extLst>
            </p:cNvPr>
            <p:cNvSpPr>
              <a:spLocks/>
            </p:cNvSpPr>
            <p:nvPr/>
          </p:nvSpPr>
          <p:spPr>
            <a:xfrm>
              <a:off x="792197" y="1757460"/>
              <a:ext cx="1072963" cy="933237"/>
            </a:xfrm>
            <a:custGeom>
              <a:avLst/>
              <a:gdLst>
                <a:gd name="connsiteX0" fmla="*/ 2194433 w 2194645"/>
                <a:gd name="connsiteY0" fmla="*/ 1963898 h 1963969"/>
                <a:gd name="connsiteX1" fmla="*/ -213 w 2194645"/>
                <a:gd name="connsiteY1" fmla="*/ 696816 h 1963969"/>
                <a:gd name="connsiteX2" fmla="*/ 1206843 w 2194645"/>
                <a:gd name="connsiteY2" fmla="*/ -71 h 1963969"/>
                <a:gd name="connsiteX3" fmla="*/ 2194433 w 2194645"/>
                <a:gd name="connsiteY3" fmla="*/ 570115 h 19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69">
                  <a:moveTo>
                    <a:pt x="2194433" y="1963898"/>
                  </a:moveTo>
                  <a:cubicBezTo>
                    <a:pt x="1289063" y="1963898"/>
                    <a:pt x="452472" y="1480886"/>
                    <a:pt x="-213" y="696816"/>
                  </a:cubicBezTo>
                  <a:lnTo>
                    <a:pt x="1206843" y="-71"/>
                  </a:lnTo>
                  <a:cubicBezTo>
                    <a:pt x="1410544" y="352754"/>
                    <a:pt x="1787020" y="570115"/>
                    <a:pt x="2194433" y="570115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07E19A-4D1D-1C06-7164-33065DF3B10F}"/>
                </a:ext>
              </a:extLst>
            </p:cNvPr>
            <p:cNvSpPr>
              <a:spLocks/>
            </p:cNvSpPr>
            <p:nvPr/>
          </p:nvSpPr>
          <p:spPr>
            <a:xfrm>
              <a:off x="626208" y="884428"/>
              <a:ext cx="756118" cy="1204178"/>
            </a:xfrm>
            <a:custGeom>
              <a:avLst/>
              <a:gdLst>
                <a:gd name="connsiteX0" fmla="*/ 339301 w 1546569"/>
                <a:gd name="connsiteY0" fmla="*/ 2534084 h 2534154"/>
                <a:gd name="connsiteX1" fmla="*/ 339301 w 1546569"/>
                <a:gd name="connsiteY1" fmla="*/ -71 h 2534154"/>
                <a:gd name="connsiteX2" fmla="*/ 1546357 w 1546569"/>
                <a:gd name="connsiteY2" fmla="*/ 696826 h 2534154"/>
                <a:gd name="connsiteX3" fmla="*/ 1546357 w 1546569"/>
                <a:gd name="connsiteY3" fmla="*/ 1837197 h 2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569" h="2534154">
                  <a:moveTo>
                    <a:pt x="339301" y="2534084"/>
                  </a:moveTo>
                  <a:cubicBezTo>
                    <a:pt x="-113384" y="1750014"/>
                    <a:pt x="-113384" y="783999"/>
                    <a:pt x="339301" y="-71"/>
                  </a:cubicBezTo>
                  <a:lnTo>
                    <a:pt x="1546357" y="696826"/>
                  </a:lnTo>
                  <a:cubicBezTo>
                    <a:pt x="1342646" y="1049651"/>
                    <a:pt x="1342646" y="1484362"/>
                    <a:pt x="1546357" y="1837197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B8E689C-C86D-6665-34FC-722480596295}"/>
                </a:ext>
              </a:extLst>
            </p:cNvPr>
            <p:cNvSpPr>
              <a:spLocks/>
            </p:cNvSpPr>
            <p:nvPr/>
          </p:nvSpPr>
          <p:spPr>
            <a:xfrm>
              <a:off x="792197" y="282338"/>
              <a:ext cx="1072963" cy="933241"/>
            </a:xfrm>
            <a:custGeom>
              <a:avLst/>
              <a:gdLst>
                <a:gd name="connsiteX0" fmla="*/ -213 w 2194645"/>
                <a:gd name="connsiteY0" fmla="*/ 1267009 h 1963976"/>
                <a:gd name="connsiteX1" fmla="*/ 2194433 w 2194645"/>
                <a:gd name="connsiteY1" fmla="*/ -71 h 1963976"/>
                <a:gd name="connsiteX2" fmla="*/ 2194433 w 2194645"/>
                <a:gd name="connsiteY2" fmla="*/ 1393720 h 1963976"/>
                <a:gd name="connsiteX3" fmla="*/ 1206843 w 2194645"/>
                <a:gd name="connsiteY3" fmla="*/ 1963906 h 196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645" h="1963976">
                  <a:moveTo>
                    <a:pt x="-213" y="1267009"/>
                  </a:moveTo>
                  <a:cubicBezTo>
                    <a:pt x="452472" y="482940"/>
                    <a:pt x="1289063" y="-71"/>
                    <a:pt x="2194433" y="-71"/>
                  </a:cubicBezTo>
                  <a:lnTo>
                    <a:pt x="2194433" y="1393720"/>
                  </a:lnTo>
                  <a:cubicBezTo>
                    <a:pt x="1787020" y="1393720"/>
                    <a:pt x="1410544" y="1611071"/>
                    <a:pt x="1206843" y="196390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Icons">
            <a:extLst>
              <a:ext uri="{FF2B5EF4-FFF2-40B4-BE49-F238E27FC236}">
                <a16:creationId xmlns:a16="http://schemas.microsoft.com/office/drawing/2014/main" id="{15C51EA7-3292-7EE6-C246-B80366FB46AD}"/>
              </a:ext>
            </a:extLst>
          </p:cNvPr>
          <p:cNvGrpSpPr/>
          <p:nvPr/>
        </p:nvGrpSpPr>
        <p:grpSpPr>
          <a:xfrm>
            <a:off x="757976" y="357585"/>
            <a:ext cx="2337791" cy="2257869"/>
            <a:chOff x="812141" y="505566"/>
            <a:chExt cx="2337791" cy="2066589"/>
          </a:xfrm>
        </p:grpSpPr>
        <p:pic>
          <p:nvPicPr>
            <p:cNvPr id="47" name="Graphic 46" descr="Processor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89B446EF-7775-C556-EDE3-9D761A947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14024" y="505566"/>
              <a:ext cx="553074" cy="589547"/>
            </a:xfrm>
            <a:prstGeom prst="rect">
              <a:avLst/>
            </a:prstGeom>
          </p:spPr>
        </p:pic>
        <p:pic>
          <p:nvPicPr>
            <p:cNvPr id="48" name="Graphic 47" descr="Pyramid with levels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255DF72D-5C15-B390-14CD-DB801436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141" y="1219295"/>
              <a:ext cx="553074" cy="589547"/>
            </a:xfrm>
            <a:prstGeom prst="rect">
              <a:avLst/>
            </a:prstGeom>
          </p:spPr>
        </p:pic>
        <p:pic>
          <p:nvPicPr>
            <p:cNvPr id="49" name="Graphic 48" descr="Blockchain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1510CFD1-0146-CC9E-0F4D-53F58175A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96858" y="1186009"/>
              <a:ext cx="553074" cy="589547"/>
            </a:xfrm>
            <a:prstGeom prst="rect">
              <a:avLst/>
            </a:prstGeom>
          </p:spPr>
        </p:pic>
        <p:pic>
          <p:nvPicPr>
            <p:cNvPr id="50" name="Graphic 49" descr="Fluorescent Light Blub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256B02BD-E1F3-4649-9F18-E581EF51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2020" y="544702"/>
              <a:ext cx="553074" cy="589547"/>
            </a:xfrm>
            <a:prstGeom prst="rect">
              <a:avLst/>
            </a:prstGeom>
          </p:spPr>
        </p:pic>
        <p:pic>
          <p:nvPicPr>
            <p:cNvPr id="51" name="Graphic 50" descr="Influencer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1767BCD0-AEC2-3CBA-72F9-B6C1074DE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81599" y="1940692"/>
              <a:ext cx="553074" cy="589547"/>
            </a:xfrm>
            <a:prstGeom prst="rect">
              <a:avLst/>
            </a:prstGeom>
          </p:spPr>
        </p:pic>
        <p:pic>
          <p:nvPicPr>
            <p:cNvPr id="52" name="Graphic 51" descr="Wireless router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FB4DB41E-D809-E98A-01A3-45E61B10F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58917" y="1982608"/>
              <a:ext cx="553074" cy="589547"/>
            </a:xfrm>
            <a:prstGeom prst="rect">
              <a:avLst/>
            </a:prstGeom>
          </p:spPr>
        </p:pic>
      </p:grpSp>
      <p:grpSp>
        <p:nvGrpSpPr>
          <p:cNvPr id="53" name="Menu">
            <a:extLst>
              <a:ext uri="{FF2B5EF4-FFF2-40B4-BE49-F238E27FC236}">
                <a16:creationId xmlns:a16="http://schemas.microsoft.com/office/drawing/2014/main" id="{56C4B4D5-487E-94F3-DB6C-889229A08E06}"/>
              </a:ext>
            </a:extLst>
          </p:cNvPr>
          <p:cNvGrpSpPr/>
          <p:nvPr/>
        </p:nvGrpSpPr>
        <p:grpSpPr>
          <a:xfrm>
            <a:off x="262838" y="150344"/>
            <a:ext cx="529389" cy="589547"/>
            <a:chOff x="262838" y="150344"/>
            <a:chExt cx="529389" cy="589547"/>
          </a:xfrm>
        </p:grpSpPr>
        <p:sp useBgFill="1">
          <p:nvSpPr>
            <p:cNvPr id="54" name="Oval 53">
              <a:extLst>
                <a:ext uri="{FF2B5EF4-FFF2-40B4-BE49-F238E27FC236}">
                  <a16:creationId xmlns:a16="http://schemas.microsoft.com/office/drawing/2014/main" id="{76172DBC-D2EB-B0DE-C28E-41B2CF446196}"/>
                </a:ext>
              </a:extLst>
            </p:cNvPr>
            <p:cNvSpPr/>
            <p:nvPr/>
          </p:nvSpPr>
          <p:spPr>
            <a:xfrm>
              <a:off x="262838" y="150344"/>
              <a:ext cx="529389" cy="589547"/>
            </a:xfrm>
            <a:prstGeom prst="ellipse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Graphic 54" descr="Hamburger Menu Icon outline">
              <a:extLst>
                <a:ext uri="{FF2B5EF4-FFF2-40B4-BE49-F238E27FC236}">
                  <a16:creationId xmlns:a16="http://schemas.microsoft.com/office/drawing/2014/main" id="{21890935-4B24-50EC-8C81-4DA10D2D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45832" y="171373"/>
              <a:ext cx="363400" cy="547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2128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424</Words>
  <Application>Microsoft Office PowerPoint</Application>
  <PresentationFormat>Widescreen</PresentationFormat>
  <Paragraphs>113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Archivo Black</vt:lpstr>
      <vt:lpstr>Arial</vt:lpstr>
      <vt:lpstr>Calibri</vt:lpstr>
      <vt:lpstr>Calibri Light</vt:lpstr>
      <vt:lpstr>Helvetica Neue</vt:lpstr>
      <vt:lpstr>Montserrat</vt:lpstr>
      <vt:lpstr>Montserrat SemiBold</vt:lpstr>
      <vt:lpstr>museo-sans</vt:lpstr>
      <vt:lpstr>Roboto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Gowthaman Vaikundanathan</dc:creator>
  <cp:lastModifiedBy>Gowthaman Vaikundanathan (SONATA SOFTWARE NORTH AMERICA)</cp:lastModifiedBy>
  <cp:revision>36</cp:revision>
  <dcterms:created xsi:type="dcterms:W3CDTF">2022-03-24T10:56:47Z</dcterms:created>
  <dcterms:modified xsi:type="dcterms:W3CDTF">2022-04-15T15:58:55Z</dcterms:modified>
</cp:coreProperties>
</file>